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1.xml" ContentType="application/vnd.ms-office.inkAction+xml"/>
  <Override PartName="/ppt/tags/tag14.xml" ContentType="application/vnd.openxmlformats-officedocument.presentationml.tags+xml"/>
  <Override PartName="/ppt/ink/inkAction2.xml" ContentType="application/vnd.ms-office.inkAction+xml"/>
  <Override PartName="/ppt/ink/inkAction3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4.xml" ContentType="application/vnd.ms-office.inkAction+xml"/>
  <Override PartName="/ppt/tags/tag26.xml" ContentType="application/vnd.openxmlformats-officedocument.presentationml.tags+xml"/>
  <Override PartName="/ppt/ink/inkAction5.xml" ContentType="application/vnd.ms-office.inkAction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Action6.xml" ContentType="application/vnd.ms-office.inkAction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ink/inkAction7.xml" ContentType="application/vnd.ms-office.inkAction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8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Action9.xml" ContentType="application/vnd.ms-office.inkAction+xml"/>
  <Override PartName="/ppt/tags/tag41.xml" ContentType="application/vnd.openxmlformats-officedocument.presentationml.tags+xml"/>
  <Override PartName="/ppt/ink/inkAction10.xml" ContentType="application/vnd.ms-office.inkAction+xml"/>
  <Override PartName="/ppt/tags/tag42.xml" ContentType="application/vnd.openxmlformats-officedocument.presentationml.tags+xml"/>
  <Override PartName="/ppt/ink/inkAction11.xml" ContentType="application/vnd.ms-office.inkAction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Action12.xml" ContentType="application/vnd.ms-office.inkAction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Action13.xml" ContentType="application/vnd.ms-office.inkAction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6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Action14.xml" ContentType="application/vnd.ms-office.inkAction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58" r:id="rId3"/>
    <p:sldId id="258" r:id="rId4"/>
    <p:sldId id="2557" r:id="rId5"/>
    <p:sldId id="2559" r:id="rId6"/>
    <p:sldId id="2560" r:id="rId7"/>
    <p:sldId id="2562" r:id="rId8"/>
    <p:sldId id="2570" r:id="rId9"/>
    <p:sldId id="2531" r:id="rId10"/>
    <p:sldId id="2630" r:id="rId11"/>
    <p:sldId id="2575" r:id="rId12"/>
    <p:sldId id="2576" r:id="rId13"/>
    <p:sldId id="2564" r:id="rId14"/>
    <p:sldId id="2577" r:id="rId15"/>
    <p:sldId id="2565" r:id="rId16"/>
    <p:sldId id="2663" r:id="rId17"/>
    <p:sldId id="318" r:id="rId18"/>
    <p:sldId id="2579" r:id="rId19"/>
    <p:sldId id="2648" r:id="rId20"/>
    <p:sldId id="2604" r:id="rId21"/>
    <p:sldId id="2525" r:id="rId22"/>
    <p:sldId id="2641" r:id="rId23"/>
    <p:sldId id="2642" r:id="rId24"/>
    <p:sldId id="2643" r:id="rId25"/>
    <p:sldId id="2645" r:id="rId26"/>
    <p:sldId id="2638" r:id="rId27"/>
    <p:sldId id="2639" r:id="rId28"/>
    <p:sldId id="2640" r:id="rId29"/>
    <p:sldId id="2566" r:id="rId30"/>
    <p:sldId id="520" r:id="rId31"/>
    <p:sldId id="2580" r:id="rId32"/>
    <p:sldId id="2583" r:id="rId33"/>
    <p:sldId id="2651" r:id="rId34"/>
    <p:sldId id="2584" r:id="rId35"/>
    <p:sldId id="2612" r:id="rId36"/>
    <p:sldId id="2585" r:id="rId37"/>
    <p:sldId id="2586" r:id="rId38"/>
    <p:sldId id="2534" r:id="rId39"/>
    <p:sldId id="2614" r:id="rId40"/>
    <p:sldId id="2615" r:id="rId41"/>
    <p:sldId id="2662" r:id="rId42"/>
    <p:sldId id="2567" r:id="rId43"/>
    <p:sldId id="2588" r:id="rId44"/>
    <p:sldId id="2589" r:id="rId45"/>
    <p:sldId id="2539" r:id="rId46"/>
    <p:sldId id="2590" r:id="rId47"/>
    <p:sldId id="2541" r:id="rId48"/>
    <p:sldId id="2652" r:id="rId49"/>
    <p:sldId id="2591" r:id="rId50"/>
    <p:sldId id="2653" r:id="rId51"/>
    <p:sldId id="2537" r:id="rId52"/>
    <p:sldId id="2593" r:id="rId53"/>
    <p:sldId id="2568" r:id="rId54"/>
    <p:sldId id="401" r:id="rId55"/>
    <p:sldId id="2549" r:id="rId56"/>
    <p:sldId id="2600" r:id="rId57"/>
    <p:sldId id="2601" r:id="rId58"/>
    <p:sldId id="448" r:id="rId59"/>
    <p:sldId id="427" r:id="rId60"/>
    <p:sldId id="2569" r:id="rId61"/>
    <p:sldId id="2629" r:id="rId62"/>
    <p:sldId id="2625" r:id="rId63"/>
    <p:sldId id="2626" r:id="rId64"/>
    <p:sldId id="2627" r:id="rId65"/>
    <p:sldId id="2628" r:id="rId66"/>
    <p:sldId id="2620" r:id="rId67"/>
    <p:sldId id="2621" r:id="rId68"/>
    <p:sldId id="2623" r:id="rId69"/>
    <p:sldId id="2618" r:id="rId70"/>
    <p:sldId id="261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6T23:30:57.9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6919">
    <iact:property name="dataType"/>
    <iact:actionData xml:id="d0">
      <inkml:trace xmlns:inkml="http://www.w3.org/2003/InkML" xml:id="stk0" contextRef="#ctx0" brushRef="#br0">24274 9358 962 0,'0'0'95'26,"0"0"60"-26,0 0-55 0,0 0-20 0,164-26-3 0,-94 19-22 2,9 0-4-2,3 2 4 0,7 5-9 1,8 0 0 7,0 0-9 0,9 0-6-1,0 0 2 1,-5 0-12 3,-7 8 2-5,-20 3-4-2,-12-2 1 4,-12 1-5 4,-21-2-1-7,-8-6-5 5,-11-2-3-7,-10 0-1 5,0 0-5 0,0 0-2-2,-36 0-3 3,-46 0 5-2,-34 0 13 2,-15 0-8-1,7 0 1-1,8 0 2 1,19 0-5-1,11 0 0-1,15 6-1 1,16-2-2 1,20-4 0 3,17 0-3-5,12 0 1-1,6 0-5 4,0 0-17-2,0 0 6-1,10 0 8 2,27 0-10 0,19 0-43 1,9 0-64-4,7 21-54 4,-41-9-70 1,3 1-155-1</inkml:trace>
    </iact:actionData>
  </iact:action>
  <iact:action type="add" startTime="17710">
    <iact:property name="dataType"/>
    <iact:actionData xml:id="d1">
      <inkml:trace xmlns:inkml="http://www.w3.org/2003/InkML" xml:id="stk1" contextRef="#ctx0" brushRef="#br0">26533 9420 452 0,'0'0'184'4,"0"0"15"2,0 0-25 1,0 0-44 1,0 0-14 1,0 0 3-3,0 0-13 1,122-42-41 2,-67 39-4-2,14 1-13 0,21 0-5 1,20-2-14-1,18 2-5 1,9-2-16-1,0 1 7 1,3-1-4 1,-11 1-3-1,-9 0-1-2,-22 3 14 4,-22 0 3-4,-27 0-8 2,-21 0-7-2,-16 0-3 2,-12 0 0 0,-5 0-6 0,-73 0-1-2,-44 0 1 4,-36 0 1-2,-12-6 2 5,-8 5 2-12,6-6 2 5,14 2-3 2,18 3-4 0,20 0-1 0,38 2-6-2,26 0 3 2,25 0-36 1,31 0-60-4,13 0-62 2,33 21-229 2</inkml:trace>
    </iact:actionData>
  </iact:action>
  <iact:action type="add" startTime="19524">
    <iact:property name="dataType"/>
    <iact:actionData xml:id="d2">
      <inkml:trace xmlns:inkml="http://www.w3.org/2003/InkML" xml:id="stk2" contextRef="#ctx0" brushRef="#br0">25227 12444 599 0,'0'0'183'4,"0"0"-40"4,0 0-10-1,0 0-47 1,0 0-8-1,0 0-13 1,0 0 11-1,95 0-2 0,-70 0-19 1,-1 0-7-1,3 0 7 2,7 0-16-3,3 0-3 2,5-2-15-1,3 2-9 3,2-2 8-5,-2 2-9 2,-3 0 8 2,0 0-7-2,5-3-2 2,-2 0-2-2,7 3 7 1,-4 0-6-1,1 0 4 1,-2 0 3-1,4-4-5 2,-6 4 1-2,1 0-4 3,-3 0 2-6,-4 0-3 4,-2 0 1 1,-5 0 2-4,2 0-6 3,-4 0 5 0,7 0 1 2,-1 0 1-6,-1 0-5 5,6 0 2-2,-1 0-4 1,-1 0 1-2,-2 0-1 2,-2 0 1 0,3 0 0 0,-1 0-1 0,-5 0 1-2,-2 0 0 3,-2 0 1-2,-1 0-2-2,-1 0 2 3,-3 0-4 0,9 0 0 0,-9 0 0-1,6 0-1 1,-3 0 1 0,1 0 0 1,2 0 3-5,-3 0-3 4,5 0 2 0,-1 0 0 0,4 0-4-1,1 0 3 1,5 0 2-1,6 0-5 2,1 0 5-1,1 0 0-2,1-7-5 4,2-1 0-4,-6-1 0 0,1 7 0 2,0-4 0 1,0 4 0-2,2-2 0-1,0 3 0 3,1 1 0-2,4 0 0 2,0 0 0-4,2 0 0 3,0-4 0 0,0 4 0 0,-5 0 0-2,-3 0 0 2,-1 0 0 0,-1 0 0 0,1 0 0 0,2 0 0-1,4 0 0 2,3 0 0-2,0 0 0-1,-7 0 0 1,2 0 0 1,-2 0 0 0,-3 4 0-2,0-3 0 4,4 3 0-5,-1-2 0 5,2-2 0-5,-1 3 0 3,-7 0 0 0,1-1 0 0,-4 3 0-2,3 1 0 2,-2 0 0 0,2-2 0 0,5-4 0-1,-3 0 0 0,2 0 0 2,1 0 0-2,-5 0 0-1,0 0 0 2,-2 0 0 1,-4-4 0-2,-2 2 0 0,3-2 0 1,-7 2 0-1,-1 2 0 2,5-5 0-4,-3-1 0 2,6-2 0 2,-2 3 0-2,7-2 0 2,8 2 0-1,-5 1 0 0,4 0 0-2,-2 1 0 0,-2 3 0 1,-3 0 0 3,3 0 0-3,0 0 0-1,5 0 0 2,2 0 0 2,-1 0 0-1,1 0 0-5,-3 0 0 4,-4 0 0-2,-5 0 0 5,-3 0 0-7,-8 0 0 5,-3 0 0-2,-5 0 0 1,-7 0 0-3,-1 0 0 4,-4 0 0-2,-4 0 0 1,-5 0 0-1,0 0 0 0,0 0 0 1,0 0-30 0,0 0-98-2,-14 0-76 2,-41 0-71 0,19 0-56 0,-3 0-525-1</inkml:trace>
    </iact:actionData>
  </iact:action>
  <iact:action type="remove" startTime="24385">
    <iact:property name="style" value="instant"/>
    <iact:actionData xml:id="d3" ref="#d2"/>
  </iact:action>
  <iact:action type="add" startTime="24388">
    <iact:property name="dataType" value="strokeEraser"/>
    <iact:actionData xml:id="d4">
      <inkml:trace xmlns:inkml="http://www.w3.org/2003/InkML" xml:id="stk3" contextRef="#ctx0" brushRef="#br1">33918 15495 687 0,'0'0'124'6,"0"0"0"0,0 0-43 3,0 0-51-3,0 0-30 2,0 0-1-2,0-16-49 0,0 16-108 3,0 0-197-1</inkml:trace>
    </iact:actionData>
  </iact:action>
  <iact:action type="add" startTime="26602">
    <iact:property name="dataType"/>
    <iact:actionData xml:id="d5">
      <inkml:trace xmlns:inkml="http://www.w3.org/2003/InkML" xml:id="stk4" contextRef="#ctx0" brushRef="#br0">19229 12437 532 0,'0'0'292'6,"0"0"-142"1,0 0 7 0,0 0-56 1,0 0-16 0,0 0 7 0,159-31-18-1,-119 23-9 1,-1 6 0 0,3-3-8 0,1 1-6-2,3 1-11 3,8 3-15-3,-2-2 8 2,3 2-10-2,-4 0 0 2,1 0 9 0,6 0-7 1,0 0-1-2,1 0-3 5,9 0-2-6,1 0-8 0,3 0-3 0,0 0-3 1,-2 0 0 1,4 0 1 0,-3 0-5-1,3 0 6 0,1 0-6 2,2 0 5-2,-1 0 1 0,0 0-3-1,-5 0-4 3,4 0 0-1,-2 9 0-2,-1-4 0 2,4 3 0 0,5-1 0 1,-7-1 0-4,0 4 0 4,2-3 0-2,-7 6 0 5,0 1 0-7,3 0 0 3,-9 1 0-1,1-5 0-2,-3-1 0 2,1-1 0 0,-5-8 0 5,0 0 0-6,-2 0 0-1,-6 0 0 2,-4 0 0 2,-2 0 0-1,-1 0 0-3,-3 0 0 5,5 0 0-4,1 0 0 4,3 0 0-5,4 0 0 8,6 0 0-6,-1 0 0-3,5 0 0 1,-7 0 0 6,3 0 0-3,-3 0 0-2,2 0 0 0,4 4 0 5,1-1 0-6,3 3 0 2,0 0 0-1,-4-4 0 3,-6-2 0-2,-7 0 0 5,-3 0 0-5,-9 0 0-1,2 0 0-1,-2 0 0 6,-4 0 0-8,-5 0 0 14,0 0 0-15,1 0 0 4,-1 0 0 0,5 0 0 4,-2 0 0-2,1 0 0-2,5 0 0 1,0 0 0 2,2 0 0-3,1 0 0 2,1 5 0-3,-1 4 0 6,6-4 0-2,-1 1 0-3,4 0 0-1,0-5 0 3,-3 3 0 0,6-4 0 1,0 0 0-5,-5 0 0 5,5 0 0-2,-9 0 0 4,-2 0 0-5,-6 0 0 4,-9 0 0-3,1 0 0-2,-5 0 0 0,-3 0 0 6,-1 0 0-5,3 0 0 2,-5 0 0-1,-4 0 0 0,2 0 0 1,0 0 0-1,-3 0 0-1,1 0 0 4,-5 0 0-4,-1 0 0 4,0 0 0-6,-4 0 0 4,-1 0 0 0,0 0 0 0,0 0-32-2,0 0-107 2,-9 0-106 0,-10 0-89 0,2 0-320 0</inkml:trace>
    </iact:actionData>
  </iact:action>
  <iact:action type="add" startTime="28273">
    <iact:property name="dataType"/>
    <iact:actionData xml:id="d6">
      <inkml:trace xmlns:inkml="http://www.w3.org/2003/InkML" xml:id="stk5" contextRef="#ctx0" brushRef="#br0">25478 12473 548 0,'0'0'106'6,"0"0"62"3,0 0-51-1,0 0-27-2,0 0 0 2,0 0-14-1,0 0 5 2,164 0 11-3,-129 0 11 2,12 0-37 0,4 0-3 0,11 0-26-2,12 0-8 2,12 0-6 1,12-6-5-1,-1-2 6-4,5 2 6 6,1 4 5-2,0 2-4 0,2 0-3-2,3 0-8 1,-7 0-4 2,-4 0 1-1,-2 0-12 0,-6 0 1-2,-3 0-1 3,0 0 4-3,1 0-3 1,5 0 3 1,2 0-8 0,2 0 6 0,0 0 1-2,-3 0-4 3,-7 0 2-2,5 0-1 2,-12 0 4-4,-6 0-4 3,-4-4 1 0,-5 1-3 0,-1 3 4-2,2 0-2 6,-2 0 0 2,-2 0 1-11,4 0-3-1,-2 0-2 6,-5 0 1-2,3 0 1 3,-5 0-2-4,4 0 3 7,-10 0-3-6,3 0 2 4,-4 0 1-8,-1 0-4 7,4 0 0-2,3 0 0 5,1 0 0-7,4 0 0 1,-4 7 0 1,2-5 0 1,-3 0 0-1,3 2 0 3,-2-4 0-2,3 2 0-1,-1-2 0-2,3 0 0 2,0 0 0 2,6 0 0-1,2 0 0-2,5 0 0 4,-4 0 0-1,-6 0 0-1,-6 0 0-6,-3 0 0 8,-8 0 0-3,-1 0 0 2,-3-6 0-5,-6 2 0 5,-5-3 0-2,-8 5 0 3,-2 2 0-3,-11 0 0 0,3 0 0 1,-8 0 0-1,-1 0 0-2,-2 0 0 3,1 0 0 0,-4 0 0 0,0 0-35-2,0 0-33 2,0 0-49 0,-24 0-70 0,-41 19-5-1,26-5-100 2,-2 5-394-3</inkml:trace>
    </iact:actionData>
  </iact:action>
  <iact:action type="add" startTime="30931">
    <iact:property name="dataType"/>
    <iact:actionData xml:id="d7">
      <inkml:trace xmlns:inkml="http://www.w3.org/2003/InkML" xml:id="stk6" contextRef="#ctx0" brushRef="#br0">23848 18507 706 0,'0'0'154'5,"0"0"14"0,0 0-36 4,0 0-44-1,0 0-14 0,0 0-3-1,0 0-3-1,133-36-4 4,-102 30 1-4,2 2-12 0,4 1 0 3,5-1-7-2,5 1 0 2,4 3-6-2,4 0-3 1,8 0-10-1,4-5 2 3,3 5-9-4,3 0-5 2,1 0-2 0,-2 0 2-1,-6-5 1 0,4-1-5 0,-3 3 1 2,-2-2-4-2,2 0 1 1,-7 5-2-2,2-7-7 4,-12 7 0-4,0 0 0 0,-7 0 0 2,5 0 0 0,-5 0 0-1,8 0 0 0,6 0 0 3,11 0 0-4,7 0 0 4,0 0 0-5,-6 0 0 3,-2 0 0 0,-6 0 0-1,-5 7 0-1,-3-7 0 2,-1 5 0 0,-6-2 0 0,8-1 0 1,-2 1 0-4,-1 3 0 5,4-6 0-3,3 0 0-2,0 0 0 4,-2 0 0-2,3 0 0 1,-1 0 0-2,-6 0 0 4,-2 0 0-4,-2 0 0 2,-6 0 0-2,0 0 0 4,-5 0 0-5,2 0 0 5,-2 0 0-5,4 0 0 3,1 0 0 0,5 0 0 0,-1 0 0-2,-6 0 0 1,-1 0 0 3,1 0 0-3,-5 0 0-1,5 0 0 1,2 0 0 1,4 0 0 0,7 0 0-2,4 0 0 3,-2 0 0-2,3 0 0 2,0 0 0-3,-4 0 0 3,1 0 0-2,-6 0 0 3,-1 0 0-5,1 0 0 2,-3 0 0 1,-3 0 0 6,5 0 0-12,-3 0 0 8,3 0 0-4,2 0 0 1,-2 0 0-1,4 0 0 1,-3 0 0 0,-5 0 0 2,0 5 0-5,1-5 0 6,-2 5 0-3,0-5 0 2,0 7 0-4,1-4 0 4,-1 1 0-2,3 2 0 1,-4 0 0-2,6-6 0 2,-1 5 0 1,1-5 0-2,1 0 0 0,-6 0 0 0,-1 0 0 3,-8 0 0-3,-8 0 0-1,3 0 0 2,-5 0 0-1,0 0 0 1,2 0 0-2,-3 0 0 3,-3 0 0-2,2 0 0 2,-5 0 0-4,-1 0 0 3,2 0 0 0,-2 0 0 0,-1 0 0-2,3 0 0 3,-5 0 0-2,1 0 0 1,-4 0 0-2,1 0 0 3,-1 0 0 0,-4 0 0-1,0 0 0-3,-2 0 0 2,-1 0 0 1,-3 0 0-1,2 0 0 0,1 0 0 2,-3 0 0-2,2 0 0 0,-2 0 0 0,0 0 0 2,0 0 0 1,0 0 0-4,0 0 0 0,0 0 0 1,0 0 0 1,0 0 0 0,0 0 0-2,0 0 0 2,0 0 0 1,0 0 0-2,0 13 0-1,-14 18-51 4,-37 12-104-2,-31 24-114 0,35-33-109-2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27T00:40:22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70">
    <iact:property name="dataType"/>
    <iact:actionData xml:id="d0">
      <inkml:trace xmlns:inkml="http://www.w3.org/2003/InkML" xml:id="stk0" contextRef="#ctx0" brushRef="#br0">9034 8361 431 0,'0'0'203'37,"0"0"-24"-37,0 0-31 0,0 0-37 0,0 0-13 0,0 0-3 0,0 0 17 2,0 0-29-1,153 46 19-1,-53-26-9 0,36-4-12 0,44-6-20 9,38-10-11 1,36 0-13-5,23-26-20 13,-7-20-10-18,-6 1 15 10,-28 3 14-9,-25 16-5 7,-29 6-1 0,-39 7-17 1,-35 3-6 0,-36 4-7-3,-35 2 0 0,-23 2 0 3,-10 2-83-2,-4 0-102 0,-4 0-135 0,-21 0-186 1</inkml:trace>
    </iact:actionData>
  </iact:action>
  <iact:action type="add" startTime="6191">
    <iact:property name="dataType"/>
    <iact:actionData xml:id="d1">
      <inkml:trace xmlns:inkml="http://www.w3.org/2003/InkML" xml:id="stk1" contextRef="#ctx0" brushRef="#br0">16919 8549 774 0,'0'0'249'5,"0"0"-100"1,0 0-33 5,0 0 4-11,0 0-47 8,0 0-3 1,194 9 17-3,-94-35 19 0,27-3-20 2,30 0-22 0,28-2-25 2,19 15 3-4,9 13-7 1,-4 3-2 0,-15 3-29 3,-17 27-4 5,-19-6 0-15,-26-4 0 14,-15-13 0-14,-22-7 0 11,-13 0 0-6,-12 0 0 5,-15 0-17-4,-13 0-76 1,-15 0-59 4,-14 0-90-4,-13 0-86 7,0 5-629-4</inkml:trace>
    </iact:actionData>
  </iact:action>
  <iact:action type="add" startTime="7108">
    <iact:property name="dataType"/>
    <iact:actionData xml:id="d2">
      <inkml:trace xmlns:inkml="http://www.w3.org/2003/InkML" xml:id="stk2" contextRef="#ctx0" brushRef="#br0">24735 8319 760 0,'0'0'265'5,"0"0"-131"-5,0 0-43 16,0 0 3-16,0 0-1 8,0 0 1-2,134 0 13 4,-24-1-13-5,45-6-17 3,43 2-17-2,36 3-20 2,24 2 7 1,-3 0-12-2,-26 27-3 6,-36 8-8-8,-34-3-24 1,-37-1 0 1,-28-9 0 3,-32-6 0-5,-14-4 0 3,-28-10 0 4,-10 1-92-10,-10-1-89 7,0 1-110-1,-24 9-195 0</inkml:trace>
    </iact:actionData>
  </iact:action>
  <iact:action type="add" startTime="10855">
    <iact:property name="dataType"/>
    <iact:actionData xml:id="d3">
      <inkml:trace xmlns:inkml="http://www.w3.org/2003/InkML" xml:id="stk3" contextRef="#ctx0" brushRef="#br0">9163 17776 71 0,'0'0'296'5,"0"0"-152"0,0 0 1 3,0 0 7-2,0 0-65 3,0 0-16-2,0 0-2-2,0 0-3 4,0 0-8-3,0 0-5 3,0 0 3-3,0 0 7 3,12 0 17-2,12 0-1 1,9-5 3-2,9-2-1 3,13 3-15-2,21 1-15 2,24-9-1 1,39-5-20-4,26 0 14 3,15 8-6-2,8 4 1-3,-2 5 1 5,-10 0-12-1,5 0-20 0,-8 0-8 0,-19 5 0-1,-10 7 0 1,-29-10 0-2,-26 4 0 0,-22-6 0 2,-28 0 0 2,-25 0 0-2,-10 0 0-5,-4 6-47 6,0-6-110-1,-15 0-105 1,-13 0-147-3,1 0-754 4</inkml:trace>
    </iact:actionData>
  </iact:action>
  <iact:action type="add" startTime="11938">
    <iact:property name="dataType"/>
    <iact:actionData xml:id="d4">
      <inkml:trace xmlns:inkml="http://www.w3.org/2003/InkML" xml:id="stk4" contextRef="#ctx0" brushRef="#br0">15879 17910 518 0,'0'0'529'6,"0"0"-366"-4,0 0-70 3,0 0 20 3,0 0-36 6,0 0-11-13,0 0 6 5,224-102 16 2,-93 70-3 1,34-11-7-3,36 1-11 1,30 4-20 2,5 11 4-1,-1 7-51-3,-22 13 0 3,-37 7 0 11,-36 0 0-19,-34 0 0 5,-36 0 0 4,-33 0 0-3,-21 0 0 5,-11 0 0-6,-5-6 0 1,0 0 0 3,0-1-49-1,0 1-139-1,0 2-94-1,-3 4-107 2,-9 0-712 2</inkml:trace>
    </iact:actionData>
  </iact:action>
  <iact:action type="add" startTime="12762">
    <iact:property name="dataType"/>
    <iact:actionData xml:id="d5">
      <inkml:trace xmlns:inkml="http://www.w3.org/2003/InkML" xml:id="stk5" contextRef="#ctx0" brushRef="#br0">22601 18019 365 0,'0'0'582'6,"0"0"-423"3,0 0-76-8,0 0 26 8,0 0 5-5,0 0-14 3,0 0-3 4,120 6-17-8,-14-6 6 6,28-16-7-2,36-3-1 5,31 0-38-8,9 2 8 5,1 12-21-4,-26 5-27 2,-25 0 0 13,-36 0 0-19,-24 3 0 5,-31 16 0 1,-22-8 0-2,-14-3 0 3,-16 0 0 3,0-4 0-6,-7 8-16 2,1-1-142-1,-11-5-107 4,0 8-150-2</inkml:trace>
    </iact:actionData>
  </iact:action>
  <iact:action type="add" startTime="13526">
    <iact:property name="dataType"/>
    <iact:actionData xml:id="d6">
      <inkml:trace xmlns:inkml="http://www.w3.org/2003/InkML" xml:id="stk6" contextRef="#ctx0" brushRef="#br0">29367 17722 329 0,'0'0'436'5,"0"0"-255"6,0 0-28-10,0 0-3 5,0 0-15 4,176-25-12-4,-78 19 1 1,38 6-29-1,44 0-6 6,33 0-21-9,32 0-20 4,10 0 5 1,-15 14-12 11,-23 10-19-16,-36 4-22-2,-36-1 0 15,-34-4 0-14,-34-12 0 6,-25-4 0-4,-23-7 0 5,-16 0 0 4,-10 0 0-10,-3 0-61 4,-20 25-109 0,-18-8-99 2,-17 10-141-4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7T00:57:22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69">
    <iact:property name="dataType"/>
    <iact:actionData xml:id="d0">
      <inkml:trace xmlns:inkml="http://www.w3.org/2003/InkML" xml:id="stk0" contextRef="#ctx0" brushRef="#br0">9766 8150 927 0,'0'0'145'6,"0"0"-48"1,0 0 26-1,0 0-36 2,165 0-40 0,-83-2 17 0,25-9 15-2,24-3-11 2,33 5-10 0,28 5-1 0,32 4-13-2,20 0-1 2,2 0-4 3,-15 0-14-4,-24 4 4-1,-25 8-11 5,-24-5-1-2,-21 5-2-2,-24-5-2-4,-40-3-7 4,-31-4 0 4,-28 0 2-5,-14 0-2-2,0 4-6 5,-90 3 0-1,-73 2-3 1,-93-6 0-4,-64-3 3 5,-20 0-3-4,-1 0 3 2,40-12 6-2,52 1 6 4,46 3-4-4,43 0-7 4,36-3 1-6,40 5-2 5,38 0-6 2,31 3-1 0,15 1 6-9,18 0 1 4,67 2 2 3,52 0 0 0,56 2-1-5,34 38-2 5,11 10 0-3,6-4 1 1,-22-7 1 1,-23-7 3-1,-33-4 4 4,-32-6-4-2,-27-8-4-4,-31-9 0 1,-28-3 0 1,-19-2 0 3,-24 0 0-6,-5 0 0 5,-58-9-131 2,-59-30-61-6,40 11 25 2,-12 15-186-1</inkml:trace>
    </iact:actionData>
  </iact:action>
  <iact:action type="add" startTime="5679">
    <iact:property name="dataType"/>
    <iact:actionData xml:id="d1">
      <inkml:trace xmlns:inkml="http://www.w3.org/2003/InkML" xml:id="stk1" contextRef="#ctx0" brushRef="#br0">19923 8347 703 0,'0'0'270'5,"0"0"-176"3,0 0 56-2,169-65-24 2,-56 48-18 0,48 7-7 0,49 1-5-2,49 2-32 2,21-5-1 0,10-2-20 3,12 3 17-5,-16-2-8 0,-2 7-5 4,-19 6-20-6,-8 0-16 5,-13 30 10-2,-20 12-10 2,-20-7-11-2,-24-2 0 0,-35-12 0 4,-38-6 0 1,-38-8 0-10,-38-7 0 6,-18 0 0-5,-13 0 0 6,-23 5 0-2,-88 5 0 0,-84-5 0 1,-91-5 0 0,-53-3 0-1,-25-38 0 1,-25-11 0-1,0 1 0 3,10 12 0-4,23 16 0 0,54 18 0 4,57 5 0-3,50 0 0 1,49 11 0-3,30 8 0 4,37-2 0-1,34-7 0 0,21-4 0-3,24 3 0 5,0 3 0-4,79 11 0 2,58 9 0-2,68 12 0 3,61 3 0-1,41-3 0 3,19-6 0-5,-2-10 0 3,-33-15 0-4,-46-8 0 1,-25-3 0 1,-24-2 0 3,-14 0 0-2,-12 0 0 0,-29-7 0-4,-36-6 0 4,-31 2 0 18,-39 3 0-26,-21 1 0 0,-14 5 0 2,0 2 0 6,-49 0 0 0,-53-3-3 3,-43 3-22-4,-31 0-96-1,-4 0-100 1,106 0-130 1,12 0-456-2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8T03:09:11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21">
    <iact:property name="dataType"/>
    <iact:actionData xml:id="d0">
      <inkml:trace xmlns:inkml="http://www.w3.org/2003/InkML" xml:id="stk0" contextRef="#ctx0" brushRef="#br0">26700 16515 611 0,'0'0'297'110,"0"0"-148"-110,0 0 13 0,0 0-68 0,0 0-28 1,0 0 0-1,0 0-15 0,0 0-4 0,92-12 4 0,-71 8 1 0,0 1 3 0,1 1 3 0,4-1-7 1,2 3-10-1,0 0-9 0,7 0-5 5,-2 0-11 3,2 0-3 1,-2 0-4-4,0 0 1 3,-1 0-4 0,0 0 3 4,2 0 2-11,0 0 6 8,-2 0-6 0,2 0 2-2,3 0-3 0,-2 0-2 2,0 0-4 0,-2 0-4-2,0 0 0-2,3 0 0 2,-1 0 0 2,-3 0 0-2,5 0 0-1,0 5 0 4,1-2 0-1,0-1 0-2,1 0 0-2,1 2 0 4,-3-1 0-3,2 2 0 3,-5-5 0-4,1 0 0 4,-1 0 0-1,-3 0 0 4,-3 0 0-9,2 0 0 4,-6 0 0 1,0 5 0-1,-3-2 0 2,2-3 0-1,3 7 0-3,1-7 0 4,3 2 0-3,4 0 0 2,1-2 0-1,4 3 0 2,2-3 0-1,6 0 0 2,-2 0 0-4,-6 0 0 0,4 0 0 0,-4 0 0 1,4 0 0 2,0 0 0-1,-3 0 0-3,2 0 0 3,-2 0 0 1,-1 0 0-2,1 0 0 1,-1 0 0 1,-1 0 0-2,0 0 0 0,2 0 0 1,-1 0 0 0,4 0 0-3,-4 0 0 4,3 0 0 1,-5 0 0-1,0 0 0-5,-1 0 0 2,-3 0 0 0,1-3 0 2,-3 1 0 4,-2 0 0-7,5-2 0 2,-7 1 0-1,4 3 0 4,0-3 0-3,-3 1 0 1,0-1 0 0,6-2 0-2,-6-2 0 2,5 3 0-3,1-1 0 4,0 2 0 1,2-4 0-3,4-3 0-3,2 4 0 5,3 5 0-1,5-5 0 1,-1 0 0-5,2 4 0 5,-1-4 0-1,3 0 0-1,-3 1 0 1,-3 0 0-1,-5-2 0 2,-2 2 0-2,-5 1 0-1,3 0 0 1,-5 4 0 2,0 0 0-1,0-6 0 1,5 5 0-1,-1 1 0-3,-2-4 0 3,6 4 0 0,-5 0 0-2,1 0 0 2,-2 0 0 0,8 0 0-2,3 0 0 1,2 0 0 5,4 5 0-6,-2 5 0-1,1-6 0 3,4 5 0 1,-3-1 0-2,-4-3 0-2,7 1 0 6,-7 0 0-3,7-4 0-2,-6-2 0-1,-4 6 0 4,-1-6 0-2,1 0 0 2,3 0 0-4,4 0 0 5,3 0 0 0,-8 0 0 0,3 0 0-7,-14 0 0 3,0 0 0 1,4 0 0 1,-6 0 0-2,2 6 0 5,1-1 0-3,3-3 0-2,-5 4 0-1,-1-2 0 4,-3 3 0-2,-4-7 0 1,-6 3 0-2,0-1 0 2,-3-2 0 1,0 3 0-1,1-1 0-2,-6-2 0 4,-1 0 0-4,-3 0 0 2,-7 0 0 0,4 2 0-1,-6-2 0 1,0 0 0-1,0 0 0 0,0 0 0-1,0 0 0 3,0 0-21-2,0 0-83-2,-13 0-56 4,-29 0-35 0,18 0-56-2,-7-2-159 0</inkml:trace>
    </iact:actionData>
  </iact:action>
  <iact:action type="add" startTime="16461">
    <iact:property name="dataType"/>
    <iact:actionData xml:id="d1">
      <inkml:trace xmlns:inkml="http://www.w3.org/2003/InkML" xml:id="stk1" contextRef="#ctx0" brushRef="#br0">10543 16693 780 0,'0'0'241'3,"0"0"-128"2,0 0 13 4,0 0-30-1,0 0-25 0,0 0 0-2,0 0 6 2,67-11-8 0,-60 11-15-1,4 0-1-1,2 0-3 3,-2 0-7-2,4 0-4 3,2 0-4-5,6 0-11 3,-3 0-8-1,2 0 0 1,2 0-1-1,4 0-3 1,2 0 0-1,3 0-4 2,-1 0 1-3,-2 0-1 2,-2 0-2 3,-1 0-3-6,-1 0-3 2,0 0 0 1,-4 0 0 0,1 0 0 0,-2 0 0-3,0 0 0 4,0 0 0-2,5 0 0 4,-5 0 0-8,6 0 0 5,4 0 0 0,-4 0 0 1,4 0 0-4,-6 0 0 3,0 0 0 1,4 0 0-2,-8 3 0 3,3-3 0-6,-3 3 0 6,3 0 0 0,0-1 0-3,0 0 0 1,3 1 0-4,5 4 0 4,0-7 0 0,2 1 0 0,0 3 0-2,3-2 0 4,-2 1 0-7,-1-3 0 5,1 3 0 4,-2-3 0-5,-4 3 0 0,4-3 0-2,-5 1 0 4,6 6 0-3,0-7 0 3,-6 0 0-3,7 5 0 2,2-5 0 0,-3 0 0 2,-5 0 0-1,8 0 0-6,-5 0 0 6,6 0 0-5,8 0 0 6,-6 0 0-4,8 0 0 4,-5 0 0-5,-7 0 0 2,2 0 0 2,-1 0 0-1,0 0 0-3,-2 0 0 4,6-12 0 4,-2 2 0-9,4 3 0 4,-1-10 0-2,0 8 0 1,5-4 0 1,1 2 0 0,-2 5 0-2,-3-5 0 1,-1 3 0 1,5 4 0 0,-2 4 0 0,0-10 0 0,1 5 0 0,-5 0 0-4,2-2 0 7,-4 3 0-3,2 4 0-2,-1-6 0 1,-4 4 0-1,-1 2 0 2,4 0 0 0,-3 0 0 1,4 0 0-4,2 0 0 4,-2 0 0-1,5 0 0 1,0 0 0-2,1 0 0 0,2 0 0-1,4 0 0 0,1 0 0 5,0 0 0-4,-1 0 0-1,-2 0 0 1,-2 0 0 0,-3 0 0 2,0 0 0-1,4 0 0-2,4 0 0 2,-5 2 0 4,7 4 0-1,1-6 0-9,3 0 0 5,2 4 0-2,-3-4 0 4,-2 0 0-3,-2 0 0 2,-4 0 0 0,3 0 0 0,-8 0 0-2,0 0 0 3,1 0 0-2,2 0 0 2,-5-4 0-5,0-4 0 5,-4-1 0 3,0 4 0 1,2-4 0-12,-7 4 0 4,-5-3 0 3,0 3 0-3,-10-1 0 5,-5 6 0-6,3-3 0 6,-10 0 0-3,-1 1 0-1,0 0 0 3,-1 2 0-2,0-4 0 1,-5 4 0-3,0 0 0 5,0 0 0-3,0 0 0 2,0 0 0-4,0 0 0 3,0 0 0 0,0 0 0 0,0 0-96-2,-20 0-131 3,0 0-125-2,-8 0-68 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8T03:11:55.4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068">
    <iact:property name="dataType"/>
    <iact:actionData xml:id="d0">
      <inkml:trace xmlns:inkml="http://www.w3.org/2003/InkML" xml:id="stk0" contextRef="#ctx0" brushRef="#br0">5766 12899 582 0,'0'0'405'6,"0"0"-287"-3,0 0-30 5,0 0-25-3,0 0-11 2,0 0-2 1,0 0-8 1,201-8-7-3,-149 0 3 1,6-1-19 2,-1-2-1-4,-2-2-3 3,-4-1-3 1,-4 2 5-1,-12 2-9 0,-10 3 3-3,-15 4 3 4,-6-1-6-1,-4 4 2 0,0 0-7-3,0 0-2 3,0-5-1 1,-14-9-3-1,-45-8 0-2,-18-9 3 2,-12-12 1 0,-3 0-1 0,9 2 0 0,5 9 0-1,12 3 0 1,4 13 2 0,14 9-2-3,6 7-1 6,15 0 1-3,1 0 0 0,15 0 1-3,4 21-1 1,1 15 0 2,6 12 3 1,0 8 0-3,0 6-1 5,30 12-1-2,4 5 6-5,5 1-1 1,1-6 2 7,-3-6-1-7,-8-11-1 3,-2-10 0-3,-4-10-6 4,-8-17 4-2,-5-6-1 2,-4-5-3-4,-5-9-1 3,3 0 0 0,3 0 1 1,2 0-4-4,6-9 2 3,4-32-1 1,-5-22 2 2,-2-19 1-5,-2-21 0 0,2-21-1 2,0-18 1-2,-2-7-1 0,3-3 0 2,-2 23 0 0,0 23 0 0,2 29 0-1,-9 30 1 1,0 23 3 0,-4 19-2-1,0 5 3-1,0 19 15 3,-39 41 16-1,-22 28-10-1,-12 21 8 2,-3 16-6-3,-3 7-6 1,7-3-2-1,11-17-7 3,9-20-4 1,14-23-4-3,10-19 0-3,9-23-4 4,10-14-1 0,6-10-1 0,3-3-18-2,3 0-51 2,39-8-31 1,14-14-59-1,-23 6-89 0,-6 6-146-4</inkml:trace>
    </iact:actionData>
  </iact:action>
  <iact:action type="add" startTime="2567">
    <iact:property name="dataType"/>
    <iact:actionData xml:id="d1">
      <inkml:trace xmlns:inkml="http://www.w3.org/2003/InkML" xml:id="stk1" contextRef="#ctx0" brushRef="#br0">14995 12939 807 0,'0'0'133'12,"0"0"-26"-12,0 0 6 5,0 0-44 1,0 0-13 2,0 0 6-1,196 12-2 0,-116-28-16 1,8-7-1-1,-2 4-9 1,-5 0-5-1,-14 4 19 0,-19 3-9 2,-17 6-7-1,-16 6 2-3,-12 0-10 4,-3 0-9-1,0 0-5 0,0 0-5-1,0 0-2 0,0-5-6 1,-39-11-1 0,-22-11 4-2,-18-15 1 2,0-4-1 0,1-6 0 1,9 2-2-2,13 6 1 0,9 6-5 3,13 14-11 0,13 10-3-5,13 9 1-1,2 5 13 5,1 0 6-2,5 28 4 0,0 35 0 1,0 17-2-1,0 20-1 1,11 4 5 1,16 5-4-3,-2 0 2 1,2-8-3 2,-3-12-1-4,0-24 4 3,-6-19-3 1,3-19 1-2,-2-12-1 2,5-15-1-3,7 0 0 2,4-23-2 0,6-37-4-2,1-22 2 1,-5-24 2 1,-1-18 1 2,-2-16 0-5,-10-11-2 2,-8-3 2 1,-8 10 2 2,-8 31-3-6,0 30 2 6,0 37 0-4,0 24-2 3,-17 22 2-4,-21 0 0 3,-20 50 2 1,-14 29 4 1,-4 18 0-7,0 17 6 5,-1 2-4 3,14-1-2-6,6-13-4 2,7-18-1 1,14-24-1 0,7-22-2 0,15-17-7-3,9-19-25 3,5-2-46 0,0 0-68 2,19-19-44-6,17-9-151 7</inkml:trace>
    </iact:actionData>
  </iact:action>
  <iact:action type="add" startTime="4031">
    <iact:property name="dataType"/>
    <iact:actionData xml:id="d2">
      <inkml:trace xmlns:inkml="http://www.w3.org/2003/InkML" xml:id="stk2" contextRef="#ctx0" brushRef="#br0">24234 13093 570 0,'0'0'209'8,"0"0"-8"1,0 0-59-5,0 0-48 5,0 0-36 0,0 0 2 0,0 0 0-5,211-5 4 5,-130-22-37-3,3 1 5 3,2 9 8-4,-3 1-6 4,-11 6-14 1,-12 7 13-5,-19 3-6 4,-14 0 3-4,-14-2-5 4,-8 2-15-2,-2-4-5 1,-3-4-5-2,0-9-5 2,-8-18-9 2,-42-18 11-5,-16-22 3 5,-10-7 0-5,-6-3-1 7,-1 6-2-6,1 5 2 1,9 10-4 0,15 16-8-1,14 16-2 1,25 12 6 4,10 12 1-4,6 5 8-2,3 3 0 4,0 0 4-4,0 41 7 5,14 29-9-3,26 21 0-1,9 10-1 2,-1-3 2 1,7 8 0-2,-3-9-1-1,-6-6-1 2,-7-9 0 0,-11-16 1 2,-7-20-2-4,-9-16 4 1,-2-10 0 0,-5-13 2 0,-2-4-5-1,-3-3-1 6,0 0 0-6,3 0-2 0,9 0-3 3,4-38-2-4,1-27 5 7,6-29-1-5,-7-19 1-1,7-26-4 1,-5-8 2-1,1 0-5 2,-5 9 3-2,-6 29-2 6,2 21 1-5,-6 31 2-1,-2 22 0 1,-2 18 3-1,0 13 2 2,0 4 3 3,0 0-2-4,-2 26 4-2,-32 34 3 2,-18 19 0 1,-8 20 2-1,-11 13 2 0,-4 9 1 4,-4-2-4-4,3 0-2-1,9-21-6 2,12-19-1-1,12-18-2 0,12-18 1 0,11-19-4 1,5-10-6-1,8-9-21 6,4-5-30-10,3 0-39 7,0 0-73-3,0 0-52-2,0-17-302 2</inkml:trace>
    </iact:actionData>
  </iact:action>
  <iact:action type="add" startTime="7024">
    <iact:property name="dataType"/>
    <iact:actionData xml:id="d3">
      <inkml:trace xmlns:inkml="http://www.w3.org/2003/InkML" xml:id="stk3" contextRef="#ctx0" brushRef="#br1">6192 9966 927 0,'0'0'132'10,"0"0"-17"-4,0 0-6 0,0 0-16 0,0 0-30 6,0 0-10-7,0 0 6 2,243-46-8 0,-125 32 2 0,13 1-10 4,3 2-1-5,-9 2-13 1,-15 5 2-1,-20 0 10 2,-20 1-6 4,-17 1-17-6,-24-1-4 0,-13 3-2 0,-14-3-8 1,-2 3-2-1,0 0-2 7,0-5-3-7,0-8-4 0,-52-18 1 0,-31-10 5 7,-27-12 0-7,-18-11 1 1,-9-3-2-1,-3-4 2 2,3 0 0-1,19 4 0 0,18 9-2 0,25 12 0 1,34 12-4 0,20 18 0-1,14 11 4 1,7 5 2-2,0 17 6 2,37 48 1 0,20 33-4-3,14 22 1 4,5 7-3-1,-4 1 0 0,-7-6 0-2,-11-16 0 2,-8-18 0 1,-6-18 0-2,-11-24-1 1,-8-20 0 0,-5-11 3 0,-10-13-6-2,3-2 0 2,15-2-5-2,10-47 2 3,9-30 1-2,-3-29 3 0,-1-23 2 1,-3-24-1 0,-9-15 1 1,-2-7 0-2,-6-2-3 2,-14 16-1-1,1 19 0 2,-6 41 3-5,0 40 1-2,0 35 0 5,0 28 0 0,-20 14 0-2,-29 65 20 2,-23 42-8 0,-6 22 10 0,-6 9 2 0,-2 2-1-1,4-11-8 1,3-18-3 0,13-12-9 0,5-26-2 0,12-22-1 1,12-20-3-2,14-21-20-4,11-14-20 6,12-10-29-2,0 0-37 1,24 0-40-2,5-8-124 3,11-13-237-2</inkml:trace>
    </iact:actionData>
  </iact:action>
  <iact:action type="add" startTime="8398">
    <iact:property name="dataType"/>
    <iact:actionData xml:id="d4">
      <inkml:trace xmlns:inkml="http://www.w3.org/2003/InkML" xml:id="stk4" contextRef="#ctx0" brushRef="#br1">15392 10163 670 0,'0'0'452'18,"0"0"-326"-18,0 0 44 0,0 0-67 11,0 0-32-11,0 0-9 8,232-13-12-1,-135 7-17 1,24-5-2-1,6-2-2 1,-3-7-8-1,-4 7 10 1,-21 2 0 0,-17 6 3-1,-23 1-12 1,-25 4 1 1,-21 0-3 1,-11 0-4-10,-2 0-12 8,0 0-4-1,-15-5-1 2,-46-20-7-3,-33-13 8 2,-28-12 0 0,-9-12 0-1,0-3 2 2,3-7-2 0,16 2-1 1,15-2-8-8,17 12-12 6,26 17 8 0,22 18 9 1,19 14-9-1,13 11 4-1,0 0 9 0,32 57 8 0,28 32-8 2,12 27 2-2,11 18 0 2,1 9 1 0,-2 7-2-6,-3-6 0 3,-11-17 3 4,-17-24 0-2,-18-26 0 1,-11-31 0-6,-17-29-2 6,2-11 1-2,-4-6-3 1,10-6-6-1,8-54-6 1,3-36 12 0,6-36 2 78,-1-17 0-79,-3-26-2-7,-9-15 2 0,-1 2-2 0,-10 7 0 0,1 12-1 0,-4 20 1 0,-3 26-1 0,0 31 1 0,0 38-1 0,0 25 1 0,0 29 0 10,-20 0 1-10,-28 53 2 8,-18 38-2 1,-7 26 5-1,-4 23-1 1,4 12 1 0,0 8 2-5,9-13-7 3,8-13 0 3,4-22-1-2,12-24 0 2,9-21-4-7,7-19-18 3,16-20-15 3,4-15-37 0,4-8-52-1,4-3-40-5,20-2-105 14,5 0-316-17</inkml:trace>
    </iact:actionData>
  </iact:action>
  <iact:action type="add" startTime="9748">
    <iact:property name="dataType"/>
    <iact:actionData xml:id="d5">
      <inkml:trace xmlns:inkml="http://www.w3.org/2003/InkML" xml:id="stk5" contextRef="#ctx0" brushRef="#br1">24981 10407 722 0,'0'0'234'7,"0"0"-68"2,0 0-31-2,0 0-40 1,0 0-8 0,0 0-18 0,196-102-12-1,-115 68-7 1,17-5-7-6,12 3-11 6,3 3-9 1,-2 7 3 0,-7 3-6 1,-19 9 13 0,-14 9-8-10,-24 5 0 8,-18 0-6-1,-19 0-5 1,-6 0-8 0,-4 0-4 2,0-4-2-2,-6-8-7 0,-47-15-5-1,-25-14 12 1,-33-17 0-1,-18-8 0 3,-6-2-3 0,2-6-4-10,3 9 0 10,15 1-7-2,23 15 0 1,22 18 6-7,27 19 7 5,19 9 0 3,12 3 1-1,12 11 6-7,0 41-2 6,7 19 2 0,41 19-2 1,22 14 1 1,12 11 3-2,12 2-3-5,4 1-2 5,-11-6 8 2,-1-8-7 0,-7-16 5-8,-10-15-5 7,-14-23-1-2,-15-21 9 3,-19-12-3-1,-11-11-1 0,-4-6-5-7,2 0-3 5,5-23 0 3,-3-42 0 0,-2-22-3-1,-8-28 2-9,0-21 1 11,0-21 0-3,0-13-1 1,-6-15 0-6,-6-4-1 4,-4 3 2 3,8 4 0 0,-5 19-6-7,0 32-5 4,1 38 6 3,7 40 3-1,-3 34-5 0,7 19 7-7,-15 0 0 7,-9 33 1 0,-11 40 2 0,-10 32 1-1,-5 20 3-5,-8 29 3 5,-6 24 4 1,-7 25-2 0,7 5 7 1,2-14-5-10,5-31-5 9,11-42-4 1,11-37-5-1,14-32 3 1,8-25-3-10,10-15-3 9,4-8-14 0,0-4-27-2,0 0-24-1,7-20-40 2,33-22-42 1,10-6-97 6,-24 23-76 7,-5 9-692-22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21T01:09:40.169"/>
    </inkml:context>
    <inkml:brush xml:id="br0">
      <inkml:brushProperty name="width" value="0.05292" units="cm"/>
      <inkml:brushProperty name="height" value="0.05292" units="cm"/>
    </inkml:brush>
  </inkml:definitions>
  <iact:action type="add" startTime="10432">
    <iact:property name="dataType"/>
    <iact:actionData xml:id="d0">
      <inkml:trace xmlns:inkml="http://www.w3.org/2003/InkML" xml:id="stk0" contextRef="#ctx0" brushRef="#br0">15469 4108 23 0,'0'0'1076'126,"0"0"-959"-126,0 0 63 1,0 0-34-1,197 4-68 0,-87 38-15 0,35-1-19 0,37-8-10 0,31-11-5 0,10-18 9 0,-4-4 4 0,-20 0-3 2,-27 0 13-2,-43-2-13 0,-40-8-15 0,-44 1-15 0,-26 4 0 0,-19-4-4 0,-64 2-5 0,-81-5 0 3,-72 1 0 13,-47 9 0-15,-10 2 0 4,22-4 0 3,31-1 0 0,53-3 0 1,58 0 0-4,49 4 0 6,40 2 0-6,21-3 0 1,49 3 0 2,75 2 0 1,53 0 0-1,30 26 0-3,2 22 0 3,-26-2 0 0,-38-7 0 0,-40-16 0 1,-45-8 0-2,-33-7 0 0,-25-5 0 2,-2-3 0-4,-57 0 0 3,-30 0 0 1,-32-11 0-1,-3-20 0-1,14 4 0-2,28 1 0 13,31 14 0-17,26 7 0 6,23 5 0-2,23 0 0 1,51 0 0 3,35 32 0-3,-3 8 0 3,-15 0 0 10,-33-10 0-18,-31-14 0 6,-24 0 0-5,-3-5 0 5,-33 3 0 1,-41 3 0-1,-17-5 0 1,-6 5 0 0,-2 5-52 0,64-15-179 0,11 5-254-2</inkml:trace>
    </iact:actionData>
  </iact:action>
  <iact:action type="add" startTime="11967">
    <iact:property name="dataType"/>
    <iact:actionData xml:id="d1">
      <inkml:trace xmlns:inkml="http://www.w3.org/2003/InkML" xml:id="stk1" contextRef="#ctx0" brushRef="#br0">23814 5763 800 0,'0'0'303'8,"0"0"-196"-2,0 0 59 0,158-17-53 2,-54 17-31 0,52 0-6 0,50 0-18-2,28 0 7 2,15 0-24 0,-15 0 12 0,-30 0 10 3,-37 17-12-5,-42 2-7 0,-49-5-19 3,-41-7-25-2,-24-4 0 0,-39-3 0 1,-99 0 0 0,-75 0 0 0,-59 0 0-3,-15-19 0 6,-3-5 0-6,22 2 0 5,38-1 0-5,46 8 0 4,62 9 0-2,46 6 0-2,56 0 0 4,19 0 0-2,96 0 0 3,62 0 0-6,43 25 0 6,15 13 0-4,-22 13 0 4,-32-1 0-4,-50-6 0-1,-45-14 0 6,-32-17 0-4,-28-6 0 0,-17-7 0 0,-17 0 0 3,-56 0 0-4,-24 0 0 3,-13-17 0-3,7-19 0 2,14-5 0-1,28 10 0 0,29 12 0 1,28 11 0 3,4 8 0-5,12 0-9 0,21 13-118-1,-8 37-87 4,-16-21-140-1,-9 5-376-2</inkml:trace>
    </iact:actionData>
  </iact:action>
  <iact:action type="add" startTime="18713">
    <iact:property name="dataType"/>
    <iact:actionData xml:id="d2">
      <inkml:trace xmlns:inkml="http://www.w3.org/2003/InkML" xml:id="stk2" contextRef="#ctx0" brushRef="#br0">26728 11501 576 0,'0'0'191'6,"0"0"-94"3,0 0 35-2,0 0-40-1,-259-77-38 2,132 77-26 0,-17 0-3 0,-6 20-15-2,1 34-2 2,11 23-6 0,13 22 1 0,21 18 0-2,25 18-2 3,24 1 4-2,28 4 5 2,20-1 12-1,7 0 7-1,44 9-1 1,53 2 12 0,43-6-5-1,42-12-4-1,25-21 12 4,19-30-12-4,-1-35-2 2,-10-39-1-1,-30-11 6 0,-29-66 0 0,-35-34-11 0,-33-39-7 2,-23-35-5-2,-38-19-3 1,-27-19-6-1,-9 0-1 3,-61 14-1-5,-25 24-2 11,-15 34-2-14,-4 39-104 4,65 105-140 1,6 0-161 0</inkml:trace>
    </iact:actionData>
  </iact:action>
  <iact:action type="add" startTime="19673">
    <iact:property name="dataType"/>
    <iact:actionData xml:id="d3">
      <inkml:trace xmlns:inkml="http://www.w3.org/2003/InkML" xml:id="stk3" contextRef="#ctx0" brushRef="#br0">31703 12670 740 0,'0'0'225'8,"0"0"-128"-2,0 0 0 3,0 0-46-4,0 0-1 5,-184-69 8-4,50 69 0 2,-18 0-29-2,-12 31 7 2,-3 42-19 1,6 26-12-4,18 32-2 4,16 15-1-2,26 13-1 2,23 11 2-3,37-6-1 6,27-7 1-8,14-5 3 4,62-15 9-2,54-7 14 3,43-11 10-2,44-20-13 2,10-29-13-2,-2-36-1 1,-22-34 4 0,-23-25 3-2,-21-57-7 0,-19-25-6 4,-26-18-6-4,-31-12-4 3,-29-5-2-4,-33-9 3 4,-7 7-5-1,-22 0-26 1,-45 16-74-5,-19 18-92 9,35 93-40-8,0 13-296 1</inkml:trace>
    </iact:actionData>
  </iact:action>
  <iact:action type="add" startTime="20701">
    <iact:property name="dataType"/>
    <iact:actionData xml:id="d4">
      <inkml:trace xmlns:inkml="http://www.w3.org/2003/InkML" xml:id="stk4" contextRef="#ctx0" brushRef="#br0">22395 10552 837 0,'0'0'220'6,"0"0"-40"0,0 0-14 2,0 0-63 0,0 0-8 0,202 120-20 1,-50-62 7-3,60 4 9 1,64 7-22 1,61-6-17-2,50-14-6 8,11-14-15-11,-12-23-31 6,-15-12 0-4,-28 0 0 6,-18-17 0-5,-38-7 0 3,-56-6 0-5,-62 5 0 3,-59 3 0 5,-49 1 0-8,-43-7 0 4,-18-12-54-1,-69-13-175 2,-14 30-73-2,-11 8-218 1</inkml:trace>
    </iact:actionData>
  </iact:action>
  <iact:action type="add" startTime="21771">
    <iact:property name="dataType"/>
    <iact:actionData xml:id="d5">
      <inkml:trace xmlns:inkml="http://www.w3.org/2003/InkML" xml:id="stk5" contextRef="#ctx0" brushRef="#br0">14916 11611 220 0,'0'0'170'7,"0"0"-22"-2,0 0 2 3,0 0-55 0,0 0-27 0,0 0-9-2,8-58-4 2,-66 58 13 0,-36 0 14 0,-30 6-22-1,-29 32-21 0,-20 16-20 2,-9 15-8-2,6 16-10 1,11 10 2-2,21 15-2 5,35 7-1-5,30 9 0 0,34 5 2 4,37 6 2-2,8 7-2 0,74-14 1-4,52-13 26 9,39-17 8-7,31-38-1-1,17-26 1 1,7-36-1 4,-20-6-12-2,-26-67-2-1,-40-46 4-1,-41-36-14 1,-33-32-5 2,-31-15-3-2,-27 5-3 1,-2 14 1-2,-24 31-2 3,-33 36-1-1,-20 38-7-2,-18 33-85 7,51 45-157-7,-7 12-318 1</inkml:trace>
    </iact:actionData>
  </iact:action>
  <iact:action type="add" startTime="22583">
    <iact:property name="dataType"/>
    <iact:actionData xml:id="d6">
      <inkml:trace xmlns:inkml="http://www.w3.org/2003/InkML" xml:id="stk6" contextRef="#ctx0" brushRef="#br0">19415 13137 224 0,'0'0'249'5,"0"0"-65"1,0 0 27 1,0 0-105 1,0 0-51 0,0 0-35-1,71-3-12 0,-124-19 60 2,-31 7-6 0,-45 15 5-4,-34 0 15 3,-26 63-37-1,0 29-12 3,14 31-14-5,37 16-14 2,32 12 0 5,32 4-1-7,35 6-2 1,39 5-1 3,13-5 0-2,83-14 3 1,53-18 0 0,44-25 14-1,32-37 5 3,3-36-5-4,5-31 0 0,-29-51 7 2,-26-52-10-1,-37-29-6 2,-52-19-2-4,-43-14-2 4,-34-7-4 0,-12-9-1-2,-62-2 0-2,-36 12-2 3,-30 20 0 2,-21 21-31-3,-15 34-78-1,92 93-96 2,7 3-149 1</inkml:trace>
    </iact:actionData>
  </iact:action>
  <iact:action type="add" startTime="23370">
    <iact:property name="dataType"/>
    <iact:actionData xml:id="d7">
      <inkml:trace xmlns:inkml="http://www.w3.org/2003/InkML" xml:id="stk7" contextRef="#ctx0" brushRef="#br0">11051 10645 659 0,'0'0'282'3,"0"0"-104"5,0 0-40 0,0 0-48 0,0 0-10-2,206 20-10 3,-72 1 11-1,51 1 8 0,59 4 7-3,51-2-8 3,30-2-27 0,18-6-23 4,7-3-15-9,-9-8-5 5,-23-3-6 1,-38-2-8-2,-57 0-2 2,-69 0-2-3,-65 0-5 3,-50 0-61-2,-39-20-125-2,-24 9-177 3,-31 6-115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6T23:30:57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50">
    <iact:property name="dataType"/>
    <iact:actionData xml:id="d0">
      <inkml:trace xmlns:inkml="http://www.w3.org/2003/InkML" xml:id="stk0" contextRef="#ctx0" brushRef="#br0">30415 5365 799 0,'0'0'116'6,"0"0"-5"1,0 0-38 1,0 0-19 0,0 0-13 0,0 0-4-2,-212-100-3 1,118 100 23 2,-6 0 8-1,1 24-2-2,14 22-12 3,12 15-9-2,15 5-1 2,19-1-16-1,15-4-5-2,15-11-6 3,9-11-4-3,14-9 1 2,54-11-1-2,20-13-3 3,16-6-7-2,9-21 0 2,-7-37-3-4,-6-17 1 4,-19-4-1-1,-14-3 1-3,-18 9 2 7,-21 14-3-4,-11 16 3-1,-7 24 3-1,-10 14-1-1,0 5-1 3,0 13 13 2,-13 58-3-6,-16 44 14 7,-8 33 10-3,6 30 15-3,1 10-9 2,7 2-12 3,4-15-15-4,-1-21 4 2,8-29-8-3,2-24-8 3,3-27-2 1,7-25 0-1,0-28-2-1,0-17-36 1,21-4-63-2,26-33-52 3,6-41-19-4,2-25-71 5,-34 44-136-4</inkml:trace>
    </iact:actionData>
  </iact:action>
  <iact:action type="add" startTime="5159">
    <iact:property name="dataType"/>
    <iact:actionData xml:id="d1">
      <inkml:trace xmlns:inkml="http://www.w3.org/2003/InkML" xml:id="stk1" contextRef="#ctx0" brushRef="#br0">31656 5369 403 0,'0'0'238'5,"0"0"-91"2,0 0-34 1,0 0-38 1,0 0-20-5,0 0-4 5,-147-17 15-1,33 65-2 0,-17 25-2-2,0 19 4 2,3 23 0 0,17 11-4 0,21 19-19-2,24 1-4 2,29 0-7 0,32-9-9 2,5-10-12-5,66-10-4 15,52-21-1-18,35-28-5 3,24-32 0-2,8-36 1 5,-14-11 3-1,-15-61-4 4,-27-24-1-7,-31-20 0 5,-23-36-1-3,-35-20-2 3,-30-16 3-4,-10-1-1 5,-27 22-2-4,-38 33 2 5,-23 34-23-5,0 37-85 3,-4 26-55-2,54 37-41-2,11 11-165 2</inkml:trace>
    </iact:actionData>
  </iact:action>
  <iact:action type="add" startTime="5662">
    <iact:property name="dataType"/>
    <iact:actionData xml:id="d2">
      <inkml:trace xmlns:inkml="http://www.w3.org/2003/InkML" xml:id="stk2" contextRef="#ctx0" brushRef="#br0">32574 5273 415 0,'0'0'211'4,"0"0"-87"2,0 0-35 4,0 0-22-3,0 0 37 1,0 0-40-2,-144 71-4 2,115-31-13 0,13 3 4 0,11-3 0-2,5 4 2 2,12 3 20 1,38-1-28-2,19-5-24-1,7-9-11 2,-10-18 10 0,-11-14 4 0,-12 0-14-3,-10-30-9 5,-14-36-1-3,-11-16 0 1,-8-4-5 2,0 6 4-4,-25 18-11 2,-19 14-22-2,-14 23-62 0,-12 11-55 2,33 14-92 1,3 0-384-1</inkml:trace>
    </iact:actionData>
  </iact:action>
  <iact:action type="add" startTime="7160">
    <iact:property name="dataType"/>
    <iact:actionData xml:id="d3">
      <inkml:trace xmlns:inkml="http://www.w3.org/2003/InkML" xml:id="stk3" contextRef="#ctx0" brushRef="#br0">12573 5354 614 0,'0'0'149'8,"0"0"13"-6,0 0-9 7,0 0-86-1,-14 184 14-1,-12-53 16 2,3 22 14-3,1 15-25 2,11-8-8 0,0-14-10 0,7-19-19-2,1-28-15 2,0-25-25 0,-3-25-9 0,6-26-1-2,0-18-37 2,0-5-74 0,28-12-62-2,-8-23-76 3,7-5-276-2</inkml:trace>
    </iact:actionData>
  </iact:action>
  <iact:action type="add" startTime="7512">
    <iact:property name="dataType"/>
    <iact:actionData xml:id="d4">
      <inkml:trace xmlns:inkml="http://www.w3.org/2003/InkML" xml:id="stk4" contextRef="#ctx0" brushRef="#br0">13745 5357 498 0,'0'0'206'8,"0"0"-100"-4,0 0 36 5,0 0-38-3,0 0-26 2,0 0-12 0,-213-26-11 0,121 55-7-2,-6 11-5 2,5 2-12 0,5 8-10 0,12 0-7-1,12 3 1 0,12 0-1 1,18-7-1 0,13-3-2-3,18 2-2 4,3 1 2-2,19 2-3 0,44 11 1 2,22 4-4 1,15 9-3-3,13-2 5 3,-3 9 3-5,-6 3 12 4,-11 4 3-3,-16 0-5 4,-22-6 2-5,-26-12-6 1,-19-18 3 1,-10-12 1 2,-6-13-10 0,-43-9-10-3,-23-16 0 3,-10 0-2-4,0-14 0 13,8-32 0-16,7-10-1 8,17-9-2-8,21-8-16 2,15-10 0 5,14-18-2-1,0-6 8 1,33 1-7 4,27 8 4-11,12 23 10 5,7 21 7-1,6 10 0 1,-10 8 2 1,-13 7-1 0,-13-2 0-1,-9-1-1 1,-12-4-31-2,-10-5-79 6,-9-11-21-5,-9-6-39-2,0 39-77 1,0-2-170 2</inkml:trace>
    </iact:actionData>
  </iact:action>
  <iact:action type="add" startTime="8170">
    <iact:property name="dataType"/>
    <iact:actionData xml:id="d5">
      <inkml:trace xmlns:inkml="http://www.w3.org/2003/InkML" xml:id="stk5" contextRef="#ctx0" brushRef="#br0">14948 5462 61 0,'0'0'641'6,"0"0"-525"2,0 0 0-1,0 0-25 2,0 0-34-2,0 0 2 1,-258 44-11-2,114 38-5 2,-5 16 0-1,8 19 7 1,9 18 1 1,27 7-4-3,30 0-14 2,45-8-9-1,30-14-2-1,50-10-6 4,67-18 3-1,39-17-10-1,39-32 2-3,5-36-3 3,-12-11-5 0,-20-67-3 0,-48-31-1 0,-30-21 1 0,-32-22 0-1,-34-13 0 3,-24-9-2-7,0 6-3 4,-55 23-16 1,-17 30-32 1,-12 31-70-4,39 77-60 6,9 0-158-3</inkml:trace>
    </iact:actionData>
  </iact:action>
  <iact:action type="add" startTime="8637">
    <iact:property name="dataType"/>
    <iact:actionData xml:id="d6">
      <inkml:trace xmlns:inkml="http://www.w3.org/2003/InkML" xml:id="stk6" contextRef="#ctx0" brushRef="#br0">15727 5182 348 0,'0'0'199'4,"0"0"-77"5,0 0 22-3,0 0-50 3,0 0 0-3,0 0-3 2,-154 53-27 0,110-11-10 0,10 0-7-2,17-4-6 2,17 1 1 0,0 1 24 0,60 3-29-2,17-9-30 2,14-15-5-1,0-13-1 1,-15-6-1 1,-22-11-1-2,-24-36 1 1,-26-16-1 0,-4-14-4-2,-40-5 1 3,-39 3-9-1,-18 16-64 1,45 56-47-5,7 7-147 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6T23:30:57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17">
    <iact:property name="dataType"/>
    <iact:actionData xml:id="d0">
      <inkml:trace xmlns:inkml="http://www.w3.org/2003/InkML" xml:id="stk0" contextRef="#ctx0" brushRef="#br0">28305 4893 296 0,'0'0'343'6,"0"0"-200"0,0 0 5 2,0 0-53 0,0 0-26 0,0 0-13-1,0 0-6 0,0 0 11 3,99-57-15-4,-61 23-13 0,1-7 2 2,5-9-18 0,0-1-6 0,-5-2-7-2,-8 13-3 2,-7 13 2 0,-10 10-2 1,-2 6 5-4,-7 8 2 3,-5 3 4 0,0 0 11 0,0 56 10-2,0 20-31 2,0 20-1 0,-5 12 0 0,-11 5 13 1,5 10-4-3,-2 2 7 4,3 4-3-2,5-2 4-4,-1-13 0 6,0-13-1-5,-4-18-9 4,-2-21-1-4,0-20-2 4,-7-21-4-1,-1-7-1 0,-11-11-2-2,-11-3 2 1,-6 0-6 2,-10 0 6-1,-4 0-2-2,5-7-2 2,4 5 4 5,12-3-5-7,10 2 3 3,12 3 0-6,14-2 2 4,2-1 0 1,3-1 1-2,0 3 1 1,8 1 5 2,35 0 6-1,22 0-9-2,22 0 4 3,15 0 45 10,8-3 18-15,-2 3-4-4,-15 0-6 5,-21 0-9 4,-17 0-9-1,-17 4-19-1,-16 5-9-1,-13-3-12 3,0-4-3-1,-9-2-19-1,0 0-70-1,0 0-85 4,0 0-59-3,0 0-136 0,0 0-633 1</inkml:trace>
    </iact:actionData>
  </iact:action>
  <iact:action type="add" startTime="3673">
    <iact:property name="dataType"/>
    <iact:actionData xml:id="d1">
      <inkml:trace xmlns:inkml="http://www.w3.org/2003/InkML" xml:id="stk1" contextRef="#ctx0" brushRef="#br0">30270 4682 477 0,'0'0'242'6,"0"0"-9"-2,0 0-91 3,0 0-71 0,0 0 0 1,8 207 2 1,-8-97 18-4,-13 11-10 4,-3 13-27-2,-3 2-10 3,4-7 0-6,-2-14-27 4,7-23-9 0,3-22-7 0,1-27-1-1,2-18-4 0,4-21-41 1,0-4-36 0,0-7-94-1,13-40-11 0,6 13-66 1,-2 0-178 0</inkml:trace>
    </iact:actionData>
  </iact:action>
  <iact:action type="add" startTime="3932">
    <iact:property name="dataType"/>
    <iact:actionData xml:id="d2">
      <inkml:trace xmlns:inkml="http://www.w3.org/2003/InkML" xml:id="stk2" contextRef="#ctx0" brushRef="#br0">30483 5311 800 0,'0'0'206'5,"0"0"-88"5,0 0-49-4,0 0 33 0,-232-46-23 2,135 27-30 0,8 2-30 0,14 8-16-2,18 1-3 2,13 8-9 0,17 0-89 0,20 0-73-2,7 0-207 4</inkml:trace>
    </iact:actionData>
  </iact:action>
  <iact:action type="add" startTime="4208">
    <iact:property name="dataType"/>
    <iact:actionData xml:id="d3">
      <inkml:trace xmlns:inkml="http://www.w3.org/2003/InkML" xml:id="stk3" contextRef="#ctx0" brushRef="#br0">30577 5515 618 0,'0'0'205'7,"0"0"-58"1,0 0-27-2,0 0-57 2,-34 165-15 1,34-132-9-2,0 3-8-1,27-5-7 2,17-8-9 1,1-12 8-2,7-11-10-1,2 0-7 3,-2-30-6-2,-7-24-2 1,-8-12-3-2,-13 3-10 3,-10 11 4-2,-3 14 5 2,-10 19 4-2,-1 13 2 2,0 6 0-2,0 0 11 1,0 22 12-1,0 24 2 3,0 11 0-3,0 1 4 1,-1-3-14-4,-2-9-7 6,-1-5-8-4,4-5 0 1,0-11 0-1,0-12-26 5,0-7-42-6,0-6-44 2,7 0-109-1,4-11-230 4</inkml:trace>
    </iact:actionData>
  </iact:action>
  <iact:action type="add" startTime="4602">
    <iact:property name="dataType"/>
    <iact:actionData xml:id="d4">
      <inkml:trace xmlns:inkml="http://www.w3.org/2003/InkML" xml:id="stk4" contextRef="#ctx0" brushRef="#br0">31239 5955 384 0,'0'0'413'4,"0"0"-265"5,0 0-29-5,0 0-27 4,0 0-23 0,33-141 5 1,-27 84 1-4,4 0-9 5,3 2-15-2,-2 14-10-1,4 8-13 0,5 8 3 2,6 9-7 2,3 5 1-4,9 5-15-4,-1 1-4 5,2 3-6 0,4-1-2 1,-8 3-47-4,6 0-68 4,-4 0-79-3,-29 0-104 6</inkml:trace>
    </iact:actionData>
  </iact:action>
  <iact:action type="add" startTime="4917">
    <iact:property name="dataType"/>
    <iact:actionData xml:id="d5">
      <inkml:trace xmlns:inkml="http://www.w3.org/2003/InkML" xml:id="stk5" contextRef="#ctx0" brushRef="#br0">31909 5940 509 0,'0'0'169'4,"0"0"4"3,0 0-41 0,0 0-62 2,0 0-18-4,0 0-10 4,0 66-30 1,11-112-7-4,18-19 9 2,7-2-6-1,0-4-3 2,3 2 3-3,-1 12 0 0,4 8 4 3,-5 13 5-2,-4 17 6 3,3 11 1-6,-12 8 0 6,4 0 12-4,-6 52-14 8,5 27-14-14,1 14 1 9,-5 6-2-1,-2-12 1-2,-5-21 2 0,-5-20-10 2,-7-21-1 2,-1-25-19-2,-3 0-57-1,0-33-161 0,0-10-271 2</inkml:trace>
    </iact:actionData>
  </iact:action>
  <iact:action type="add" startTime="6029">
    <iact:property name="dataType"/>
    <iact:actionData xml:id="d6">
      <inkml:trace xmlns:inkml="http://www.w3.org/2003/InkML" xml:id="stk6" contextRef="#ctx0" brushRef="#br0">10680 4515 640 0,'0'0'234'6,"0"0"-118"3,0 0 10-2,0 0-26 2,0 0-25-4,0 0 19 3,0 0-7 0,121-115-30 0,-70 111 2-2,4 4 4 2,10 0-3 1,3 27-4-2,2 19-9-1,-5 16 0 2,-10 14-12 0,-12 12-6 0,-22 3-12 10,-18-1-7-15,-3 1-3 0,-51 1-1 5,-41-1-3-3,-22-6-3 4,-7-20-1-2,6-21 0 2,8-23-1-4,13-17-8 5,19-4-16-2,20-12-14-2,20-34 2 1,28-7 10 0,7-4 6 1,26 6 10-3,42 10 3 5,4 13 6-3,3 18 3 1,-1 10 0 0,0 5 4-3,-5 45 3 4,-1 17-4-1,-5 10 0-1,-8 3 6 0,-8-1 4 3,1-14-7-4,-9-10-6 1,-6-9 0 0,-2-10-2 1,-5-10-34 3,4-6-59-2,5-20-73-4,-26 0-73 2,2 0-248 1</inkml:trace>
    </iact:actionData>
  </iact:action>
  <iact:action type="add" startTime="6666">
    <iact:property name="dataType"/>
    <iact:actionData xml:id="d7">
      <inkml:trace xmlns:inkml="http://www.w3.org/2003/InkML" xml:id="stk7" contextRef="#ctx0" brushRef="#br0">12670 4047 742 0,'0'0'179'7,"0"0"-7"1,0 0-36 0,0 0-37-1,0 0-54 1,0 0 21 0,13 181-4 0,-13-92-5-3,0 27-2 3,-13 12-4 0,-1 14-5-2,-1 0-13 2,-1-12 7 0,-2-10-14 0,4-22-9 0,1-14-7-2,0-11-8 6,2-23 0-8,8-14-2 7,-2-16-28-8,5-17-49 5,0-3-60 1,0-25-55-3,17-28-5 2,-5 19-104 0,-3 1-356 0</inkml:trace>
    </iact:actionData>
  </iact:action>
  <iact:action type="add" startTime="6962">
    <iact:property name="dataType"/>
    <iact:actionData xml:id="d8">
      <inkml:trace xmlns:inkml="http://www.w3.org/2003/InkML" xml:id="stk8" contextRef="#ctx0" brushRef="#br0">12827 4917 955 0,'0'0'152'4,"0"0"-11"3,0 0-1 1,-212-29-67 0,135 17-32-2,1 1-32 2,15-1-5 1,9 7-4-2,15 2-28-1,19 1-100 2,18 2-82 0,0 0-249 0</inkml:trace>
    </iact:actionData>
  </iact:action>
  <iact:action type="add" startTime="7269">
    <iact:property name="dataType"/>
    <iact:actionData xml:id="d9">
      <inkml:trace xmlns:inkml="http://www.w3.org/2003/InkML" xml:id="stk9" contextRef="#ctx0" brushRef="#br0">13024 5116 700 0,'0'0'177'5,"0"0"-21"4,0 0-64-2,0 0-15-2,0 0 18 4,0 0-6-1,0 0-20-1,-15 99-19 1,15-60-12-2,0-1-8 3,27-5-13-1,22-8-11-2,9-11-5 2,2-14-1 0,1 0-3-1,-6-31-3 0,-10-17 0 3,-12-2 3-4,-7 4-3 2,-9 7 3-2,-8 15 3 1,-2 12 1 2,-7 10 0-2,0 2 2 0,0 19 26 1,0 35-1 0,0 17-11 0,0 0 14-3,0-5-15 4,0-15-10 0,0-11-6-2,0-11-4-1,0-15-56 3,0-14-44-3,0 0-107 1,0 0-71 1,7-16-331 0</inkml:trace>
    </iact:actionData>
  </iact:action>
  <iact:action type="add" startTime="7674">
    <iact:property name="dataType"/>
    <iact:actionData xml:id="d10">
      <inkml:trace xmlns:inkml="http://www.w3.org/2003/InkML" xml:id="stk10" contextRef="#ctx0" brushRef="#br0">13655 5429 741 0,'0'0'214'5,"0"0"-32"1,38-198-53 4,-23 127-23-4,2 6-16 0,6 10-25 2,1 12-11 0,-4 14-2 0,2 12-1 0,2 2-19-2,4 10-14 2,8 5-10 1,6 0-5-4,7 0-3 3,3 17-26 0,-4 15-53 0,-7 6-28-2,-8 1-76 2,-11 1-1 0,-22-25-144 0,0-1-213-1</inkml:trace>
    </iact:actionData>
  </iact:action>
  <iact:action type="add" startTime="7921">
    <iact:property name="dataType"/>
    <iact:actionData xml:id="d11">
      <inkml:trace xmlns:inkml="http://www.w3.org/2003/InkML" xml:id="stk11" contextRef="#ctx0" brushRef="#br0">14185 5462 340 0,'0'0'258'4,"0"0"-59"4,0 0-40 0,0 0-81 0,0 0-27-2,0 0-2 2,0-91 52 0,13 22-65 0,7 2-5-2,6 9-7 3,3 17-3-2,-3 11-3-1,1 14 4 2,1 12 10 0,-2 4 1 0,3 0-6-2,-2 45-10 2,-1 13-4 0,-5 11-12 1,-3 4 5-2,-8-11-1 2,-4-13-3-4,-6-11-1 4,0-10-1-1,0-13 0-3,0-6-22 4,0-9-67-2,0 0-55 1,0-19-66-1,0-2-58 3,0-4-398-4</inkml:trace>
    </iact:actionData>
  </iact:action>
  <iact:action type="add" startTime="8266">
    <iact:property name="dataType"/>
    <iact:actionData xml:id="d12">
      <inkml:trace xmlns:inkml="http://www.w3.org/2003/InkML" xml:id="stk12" contextRef="#ctx0" brushRef="#br0">15092 5062 344 0,'0'0'438'6,"0"0"-325"0,0 0-1 1,0 0-74 3,0 0 27-4,0 0-11 0,-110-3-25 2,65 22 8 0,10 0-2 0,12 6 4 1,6 8-6-3,17 3 8 1,0 4-6 2,10 2-1-4,29-1-19 3,7-1 12 0,0 2-1 0,-6-2-4-2,-4 3 3 2,-9-3-5 2,-6-7-11-3,-17-3-4 1,-4-8-2-1,-4-3-3 3,-42 0 0-5,-19-8-3 0,-23-9-9 4,-6-2-48-2,-5 0-98 3,61 0-62-5,11-7-374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7T00:00:28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13">
    <iact:property name="dataType"/>
    <iact:actionData xml:id="d0">
      <inkml:trace xmlns:inkml="http://www.w3.org/2003/InkML" xml:id="stk0" contextRef="#ctx0" brushRef="#br0">15229 14012 99 0,'0'0'616'6,"0"0"-489"2,0 0 21 0,0 0-29-2,0 0-35 2,211 3 5 1,-101-3-8-2,27 0-13 1,34 0 6-2,32 0-20 2,28 0-8 0,23 0-10-2,16 0-7 14,0 0-6-18,-12 0-6 7,-4 0 0-5,-12-3-1 0,-8 3-1 4,-3 0-6-1,-15 0-2 0,-16 0-3 1,-26 0 2 0,-32 0 2 0,-29 0 5 0,-30 0-4-2,-32 0 3 3,-24 0-3-2,-15 0-2 2,-12 0-3-3,0 0-4 1,-32 0-1 4,-73 8 1-7,-64 7 11 3,-72-2 4 4,-45-5 14-5,-36-8 18 0,-18 0-12 0,-19 0-1 3,0 0-9-1,-6 0-19 0,14 0-6 1,36 0 0-3,29 0 0 0,43 9 0 1,40 10 0 1,35 1 0 1,34 7 0-2,29-6 0-1,27-2 0 2,34-7 0 2,18-7 0 0,26-5 0-6,0 0-6 3,59-15-6 0,38-18 11 1,40 4 0 0,49 3 0-1,41 9-1 0,47 5 3 1,30 7-1-3,12-4 1 4,0-2 2 0,-17-5 1-3,-25-6-1 4,-19 1-3-4,-18 1-4 3,-14 9 4-2,-6 3 3-2,-23 8 1 3,-22 0 0 2,-26 0 0-3,-39 6-4 0,-25 7 0-1,-34-3 0 5,-28-10 0-4,-13 10 0-2,-15 7 0 1,-101 14 0 3,-77 10 0-2,-101 2 0 0,-52-14 0 1,-39-24 0 3,-6-5 0-4,27 0 0 2,44 0 0-5,62 0 0 4,60 0-30-1,56 22-112-2,135-9-104 4,28-2-146 1</inkml:trace>
    </iact:actionData>
  </iact:action>
  <iact:action type="add" startTime="8872">
    <iact:property name="dataType"/>
    <iact:actionData xml:id="d1">
      <inkml:trace xmlns:inkml="http://www.w3.org/2003/InkML" xml:id="stk1" contextRef="#ctx0" brushRef="#br0">19954 18501 401 0,'0'0'110'4,"0"0"-43"5,0 0 61-1,0 0-27-2,0 0-8 3,0 0-4-2,27-40 3 1,-13 33-12-2,11 4-8 2,5-7 2 0,11 1-16 0,7-1-6-1,9-4-20 1,7 4-2 0,9-13-1 1,2 10 2-5,11-1 6 4,3-3-6 2,5 5 15-3,5 0-12 4,8 1-8-5,5-3-6-1,8 1-8 4,1-4-2-5,-4-2 0 6,6-1 3-3,2-4-3 0,-1-4-1-1,9 7-4 3,-1-2 8-1,0 11 0 0,-3 0-4 0,-2 7-6-1,6 5 4 1,-1 0 0-1,14 0-1-1,3 0 1 2,6 0-7-1,5 0 4 2,1 0 1-3,-6 0 0 2,3 0 1 1,-6 10-1-2,-1 2 1-1,4 7 1 4,10 0 1-3,0 0-2 1,7 1-6-3,4 1-1 4,9-9 1-2,11 7-1 1,13-11 1-1,10-3 0 0,12 0 1 3,0-5-1-4,3 0 4 0,-2 0 4 2,-14 0-4 1,-2 0 5-2,-10 0-9-1,-4 0 0 3,-8 0-1-2,-2 0 2 2,0 0 1-4,-7 0 1 5,-2 0 0-4,-7 0-3 9,-8 0 6-13,-4 0-4 4,-12 0 0 2,-4 0 0-1,-5 0-2-1,-15 0-1 2,-9 0-1 1,-1 0-2 0,-2 0 4-5,5 0-2 5,3 0 2-3,7 0-1 3,3 0 0-3,3 0 1 2,3 0 1 0,-9 0 2 4,3 0-3-9,-14 0 1 5,-6 0 1 1,-11 0-2-3,-20 0 3 0,0 12-2 4,-2-5-1-1,-11 5 1-5,5 2 0 4,-7-4-2-2,-8-3 1 4,-3-3-3-4,-8-1 1 1,-6-3 0 1,-4 0 1-1,-7 0 0 1,-6 0-2 1,-11 0 3-2,-5-3-3 2,-10 0 2-4,0 2 1 2,0 1-1 2,0-7-2-2,-15 2 1 1,-40-9 1-2,-21-5 2 2,-30 2 0 1,-17-1 1-2,-18 7-2 0,-23-4-2 0,-20 6 2 2,-19-3-2-2,-16-2 2 0,-7-4-1 5,-5-2 3-7,7-3 0 0,-5-1-2 1,-2 0 5 3,-3-9-1-1,-3 6-1 0,0 1-3 0,3 9-7-1,5 5 7 0,12 7 0 1,15 5 1-3,19 0 2 3,14 0-2 1,14 17 6-1,14 7-5 2,11 5 1 2,11 7 2-10,4 2 1 4,5-2-1 0,8-5 5 2,13-2-6 0,2-5-3 0,9-4-1 0,3-3 1 2,2-4 1-6,-3 0 0 4,-3-1 2 0,-7-1-1-2,-4-3 2 2,-5-3-1 0,-6-5 2-2,-9 0-5 2,-5 0 3 0,-9 0-1 0,-8-16 2-2,-1 8 0 2,-1 2 0 2,-3 6-5-5,8 0 0 1,-8 0 0 3,-4 0 0 2,-6-11 0-7,-3 3 0 3,0-8 0 1,-3 2 0 0,0 2 0 0,-8 4 0 0,-10 8 0 0,-1 0 0-1,7 0 0 0,-10 0 0-2,0 3 0 4,2 9 0-1,-1-1 0 0,4 0 0 0,-7-4 0 1,4 5 0-2,-5-7 0-1,9 9 0-1,8 5 0 4,6-3 0-1,10 9 0 0,8-6 0-2,11 0 0 2,15-2 0 0,4-9 0 0,6-4 0-3,4-4 0 5,5 0 0-3,5 0 0 0,5 0 0 2,17-10 0-1,15 3 0 2,9 1 0-5,15 0 0 0,12 6 0 2,9 0 0 2,2 0 0-2,3 0 0-1,0 0 0 2,0-2 0 0,0 2 0 0,0-6 0-2,31 0 0 2,11-4 0 1,22-2 0-1,13-2 0 0,25 4 0 0,18 3 0 0,12-5 0-3,18 1 0 2,16 8 0 0,12-2 0 1,7 5 0 1,4 0 0 0,5 0 0-3,9 0 0 2,5 11 0-1,0 2 0-2,12-2 0 4,-4 2 0-1,6-1 0 0,-1 2 0 0,-4-4 0-1,-8-1 0 4,-17-4 0-3,-3-5 0-7,-16 0 0 8,-6 0 0-1,-2-8 0 0,-14-8 0-2,-10-10 0 2,-14 2 0 0,-9 5 0 0,-8-3 0-1,-7 8 0 2,-13-3 0-2,-4 10 0 2,-8-6 0-2,0 6 0-2,-7-2 0 3,-1-8 0 3,4 8 0-4,-6-4 0 1,-4 2 0-3,-11 5 0 3,2-2 0-3,-6 2 0 4,4 1 0-2,3-11 0 8,2-4 0-14,4 1 0 5,-4-5 0 1,-2-1 0 2,2 0 0-2,-2 3 0-1,4 3 0 4,6 0 0-4,0-5 0 1,9 2 0 1,-2 3 0 0,6 14 0 0,-4 5 0-2,7 0 0 2,-2 0 0-1,-1 10 0 2,3 1 0-4,10-3 0 5,8-3 0-1,10 1 0 0,4-6 0-2,9 0 0-3,-5 0 0 3,4 0 0 2,-5 11 0 0,0 8 0-2,0-5 0 0,0 5 0-1,-3 3 0 2,6-3 0 1,1 3 0-4,5-6 0 4,11 1 0-4,2-7 0 4,-2-3 0-1,0 5 0 0,-7-5 0 1,1 1 0-3,3 3 0 4,6-11 0-6,3 0 0 3,5 0 0 1,1 0 0 0,0 0 0 0,2-19 0 3,-6-7 0-7,-8-1 0 3,-9-6 0 1,-5 9 0-3,-11 0 0 4,2 2 0-1,-10 8 0 0,-5-5 0 0,-13 2 0 1,-14 9 0-4,-7-8 0 4,-14 11 0-5,-5-5 0 5,-9 6 0-1,-10-4 0-1,-5 4 0 2,-6 1 0-2,-5 3 0 2,-10 0 0-4,-1 0 0 2,0 0 0 0,0 0 0 2,0 0 0-2,0 0 0-1,0 0 0 2,0 7-102 0,-29 17-103 1,10-9-102-1,-10-3-168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7T00:00:28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68">
    <iact:property name="dataType"/>
    <iact:actionData xml:id="d0">
      <inkml:trace xmlns:inkml="http://www.w3.org/2003/InkML" xml:id="stk0" contextRef="#ctx0" brushRef="#br0">15409 10183 1036 0,'0'0'112'6,"0"0"29"-1,206-27 20 3,-70 15-56 1,47 1-9-2,41 4 6-1,27 7-8 2,23 0-9 0,7 0-22 2,-15 0-11 3,1 11-52-13,-15 8 0 10,-15 0 0 1,-10-5 0-8,-22-4 0 5,-35-7 0-2,-27-3 0 4,-33 0 0-6,-31 0 0 7,-21 0 0-1,-27-6 0-6,-17 4 0 3,-14 2 0-2,0 0 0 4,-6 0-106-1,-61 12-109-1,21-2-35 0,-13 9-170 1</inkml:trace>
    </iact:actionData>
  </iact:action>
  <iact:action type="add" startTime="7631">
    <iact:property name="dataType"/>
    <iact:actionData xml:id="d1">
      <inkml:trace xmlns:inkml="http://www.w3.org/2003/InkML" xml:id="stk1" contextRef="#ctx0" brushRef="#br0">19982 9417 629 0,'0'0'281'6,"0"0"-233"3,0 0 74-1,0 0-31-2,0 0-11 2,190-30-9 0,-123 18 13-1,9 2-5-1,16 3-19 4,8 7 3-4,15 0 0 3,9 0-19-4,10 0-7 4,3 0-11-2,3 0-1 1,-3 0-8 0,-10 0-1 3,-2 0 0-1,-6 1 4-6,5 5-2 3,4 0-6-1,3-2 1 2,-5 3-10-1,4-7 5-1,6 0-7 2,4 0 1 3,7 0-2-2,-3 0 5-5,6 0-2 3,1 5 2 0,5 5-1 1,4 2 1-1,0 0 0 2,-7 0-2-2,4-7 1 2,-6-1-3-5,4-4 3 4,-1 0-1 5,-6 0-3-5,-8 0-2 0,-6 0 2-6,-1 0 3 7,1 0 0 0,3 0 0-4,3 0-2 3,-10-6 2-2,4 0-1 7,-3 4 1-9,0-1-2 3,6-1 1-1,-7 3-1 2,1 1 2-2,-3 0-1 5,-1 0 1-6,3 0 0 5,1 0-3-6,-4 0 4 9,-4 0 0-2,-5 10-3-9,10-4 1 4,9-4 1 0,18-2-3 5,8 0 0-3,6 0 0-5,-3 0 0 5,-4 0 2 0,2 0-1 1,-5-2 4-4,1 2-3 3,-11 0 5 1,-5 0-2 0,4 0-2-5,-9 0-2 6,-3 0-1-4,-3 0-1 4,1 0 0-6,3 0-1 11,5 0 4-11,8 0 0 2,-5 0-1 1,4 0 3-1,-2 0-4 6,3 0 0-7,9 0 0 1,2 2 0 6,-3-2 0-7,4 0 0 1,-4 0 0 0,0 0 0 3,0 0 0-3,-13 0 0 4,-5 0 0-5,-3-5 0 3,-6 0 0 0,-4 2 0 0,-10 3 0-2,-23 0 0 1,-22 0 0 3,-28 0 0-3,-23 0 0 0,-18 0 0 0,-3 0 0 3,0 0-14-4,-3 0-116-1,-46 0-62 5,11 0-53-2,-6 0-135-1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7T00:00:28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001">
    <iact:property name="dataType"/>
    <iact:actionData xml:id="d0">
      <inkml:trace xmlns:inkml="http://www.w3.org/2003/InkML" xml:id="stk0" contextRef="#ctx0" brushRef="#br0">13354 16181 548 0,'0'0'177'4,"0"0"-22"4,0 0-11 1,0 0-42-2,0 0-18 0,0 0-22 0,0 0-6 2,134-4 9-1,-66-11-10-1,14 1-8-1,31-3-1 3,25 0-4-2,26 0-12-1,23-2-13 2,8 2 14 0,8 3-10 2,1 2 9-6,-9 0-1 6,5 4-5-3,-1 2-6 3,10-7-2-6,4 4-4 4,3 1-3 0,-10 1 4-1,-15-2-1 0,-26-5-5 1,-31-6-5-1,-33 4 4 1,-31-4-6-2,-15-1-2 2,-20 5-4 2,-15-9-18-3,-13 1-73-2,-7-4-75 3,0 20-88 0,-27 5-93 1</inkml:trace>
    </iact:actionData>
  </iact:action>
  <iact:action type="add" startTime="16096">
    <iact:property name="dataType"/>
    <iact:actionData xml:id="d1">
      <inkml:trace xmlns:inkml="http://www.w3.org/2003/InkML" xml:id="stk1" contextRef="#ctx0" brushRef="#br0">19060 14622 240 0,'0'0'609'7,"0"0"-558"1,0 0 54 0,191-8-40-2,-122-5-32 2,10-9 11 0,8 3 11 1,3-4 1-4,0 8-4 3,-1 0 25 0,0 5-21 0,-6 1-15-2,7-2-16 2,-2 1-15 0,1-4-8 0,-2-6 0-1,7-4-2 2,4-3 1 0,-4-1 0-3,4 4 5 1,0 5 0 1,7 7 9 0,2 9-1 0,2 3 1-2,3 0-7 2,-4 3 2-1,-3 16-2 3,-12-5-3-6,-4-5 0 5,-3-9-4-2,0 0 0 2,5 0 0-4,3 0 0 3,1 0 4 0,-7 0 4 0,6 0 5 0,-10 8-2-2,2 8-5 4,-1 1 0-4,5-4 0 1,7 1-4 0,5-9 2 2,7-1-1-2,-2-4 1-1,6 0 0 3,-5 0-2-1,2 3 1 0,-1 2-1-3,4-1 5 4,0 3-7-2,8-2 1 1,-3-5-2-1,11 0 1 0,0 0 1 2,8 0 0-2,4 0-1 1,-4-4 1-2,0-1 2 4,-7 5-3-4,1 0 4 0,6 0-1 3,9 0-1-2,5 0-1 2,7 0 1-4,2 0 1 4,0 0 0-2,3 9 9 3,-7 2-9-6,-4-3 6 6,-6-2-2-4,-2-6 1 2,1 0-4-2,4 0-1 3,-2 0-4-2,-2-14-1 1,-2-6-2 0,3 1 3-2,3 0 4 5,0 2-3-5,-6 7 6-1,-5-4-6 4,-1 6 4-1,-8 3-4-1,-2 2 0-1,-8 0 0 3,-1 3 0-1,-2 0 3 1,0 0-3-5,2 0 1 4,8 0 0 0,0 0-1 0,3 0-1-1,-5 0-1 1,-7 0-2-1,6 0 3 1,5 0 0 0,5 0 2-2,8 0 5 5,1 0 1-6,8 3-1 1,2-3 5 2,6 0-6 1,3 0 0-2,2-13-1-1,-3-7-2 4,-5 9 5-4,-7 3 7 4,-1 2-3-6,-8 6 16 4,-5 0-9 0,-7 0-2 0,-8 23-10-2,-9 1-3 2,-20-2-4 0,-12-6 2 1,-21-8-2-2,-24-5-2-1,-12-3-10 4,-14 0-18-5,-7 0-41 1,0 0-39 2,0 0-55 0,0 0-96 0,0-11-135-2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7T00:04:20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21">
    <iact:property name="dataType"/>
    <iact:actionData xml:id="d0">
      <inkml:trace xmlns:inkml="http://www.w3.org/2003/InkML" xml:id="stk0" contextRef="#ctx0" brushRef="#br0">768 4740 616 0,'0'0'227'7,"0"0"-70"-2,0 0-9 1,0 0-10 2,0 0-11 0,0 0-30 0,-95 51-4-2,95-51 4 2,0 0-10 0,0 0-25 0,6 0-15-2,40-30-3 2,26-13-15 0,33-18-10 0,23-10-11-2,23-8 0 4,7-3 1-2,3 7 0 0,-13 13 9-3,-7 9-11 5,-31 13-7-4,-33 15 0 4,-30 9 0-6,-29 8 0 4,-15 8 0-1,-3 0 0 1,0 0 0-1,-58 0 0 2,-26 0 0-2,-40 0 0 1,-26 0 0 0,-18-7 0-1,-11-14 0 1,-1-8 0 0,10-10 0 0,11-3 0 3,18-7 0-9,10 3 0 6,22 3 0-3,24 12 0 4,36 12 0-1,28 11 0 1,18 8 0-5,3 0 0 5,0 0 0 1,17 13 0-4,45 34 0 0,17 16 0 2,18 10 0 2,15 22 0-2,5 20 0 0,13 21 0-4,4 14 0 5,-7 6 0-2,-9-7 0-1,-16-19 0 2,-30-26 0 3,-20-27 0-3,-25-31 0-2,-18-27 0 0,-6-13 0 0,-3-6 0 4,0-17 0-5,0-43 0 4,0-30 0-2,0-22 0 1,-8-26 0-2,-19-31 0 2,-1-28 0 0,-6-28 0 0,-1-13 0-1,8 10-14 0,13 19-36 3,1 38 17-4,10 42 21 2,3 41 11 1,0 36 1 0,0 21 1-2,0 24 0-4,0 7 1 4,-5 10 3 1,-15 56 13 2,-3 36-13-5,-13 27 0 5,-15 20 12-3,-4 12 2 1,-13 4-3-3,-5-9-1 3,4-14-9 1,-2-21-6-2,8-12 0 1,10-16 0-2,17-19 0 4,12-14 0-4,17-8 0 1,7-6-13 0,7 3-53 2,45 10-48-2,11 6-73-1,-29-43-89 2,-4 6-131 1</inkml:trace>
    </iact:actionData>
  </iact:action>
  <iact:action type="add" startTime="18178">
    <iact:property name="dataType"/>
    <iact:actionData xml:id="d1">
      <inkml:trace xmlns:inkml="http://www.w3.org/2003/InkML" xml:id="stk1" contextRef="#ctx0" brushRef="#br0">421 12286 897 0,'0'0'190'7,"0"0"-80"-1,0 0-35 2,0 0 16 0,0 0-9 0,0 0-20-2,0 0-17 2,0 0-1 0,129-33-3 0,-69 25 10-2,9-8-12 2,14-4-13 0,4-6-3-2,5-3-8 2,-3 5 2 0,-6 2-3 0,-14 8 3 0,-7 1 1 0,-25 7 1 0,-13 5-3 0,-14-3-6 5,-10 4-4-11,0 0-6 5,-10-12-6 0,-51-5 0 1,-23-17 6-1,-19-4 2 0,-13-3-2 2,0 2 1-4,6 6 1 7,10 9-1-3,23 8-1-5,30 10-2 3,16 4-8-2,23 2 7 4,5 0 3-2,3 0 1 1,0 12 7-2,0 38 6 5,20 25-7-5,22 7-5 0,12 11 2 5,-1 4-3-2,4 5 0 0,-2-4 1-6,-5-9 0 5,-7-21 2-3,-19-22-1 5,-9-24 4 0,-11-15-5-3,1-7-1-2,2 0-1 1,4-27-1 1,9-38-11 1,5-37 8 1,0-28-1-1,-8-22 1 0,-3-9-5-3,-5-8-5 5,-5 8 2-4,3 21 2 12,-3 28 5-16,-2 41 3 2,5 30 2 4,-7 27 0-1,0 14 4-1,0 9 7 0,-34 51 15 2,-35 34-15 0,-23 36 5-2,-11 24 11 2,-12 18 3 0,2-1-1 1,7-12-13-3,17-25-7 1,20-31-9 2,18-28 0-1,22-35 0-2,12-17 0 3,13-23-15-3,4 0-68 4,28-38-60-3,6-3-88 0,14-6-149 1</inkml:trace>
    </iact:actionData>
  </iact:action>
  <iact:action type="add" startTime="19652">
    <iact:property name="dataType"/>
    <iact:actionData xml:id="d2">
      <inkml:trace xmlns:inkml="http://www.w3.org/2003/InkML" xml:id="stk2" contextRef="#ctx0" brushRef="#br0">20464 11690 86 0,'0'0'644'4,"0"0"-505"1,0 0 42 4,0 0-12-2,0 0-37 1,0 0-11-2,0 0-38 2,19 19-12 0,0-19-12 0,15-19-3-1,21-12 18 0,16 2-18 2,15-2 1-4,22 4-17 3,4 2-7 0,4 7-10 0,-14 6 0 0,-13 4-23-1,-18 2 0 1,-25 4 0 0,-17 2 0 0,-20 0 0-2,-9 0 0 1,0 0 0 1,-2-11 0-2,-67-8 0 3,-49-19 0-1,-39-14 0 0,-14-4 0-2,2 3 0 1,13 6 0 2,25 3 0 0,26 11 0-2,28 8 0-2,31 13 0 5,29 3 0-3,14 4 0 0,3 2 0-1,0 3 0 2,27 3 0 1,34 43 0 1,17 20 0-5,11 16 0 4,2 8 0-2,-8 3 0-2,-14-4 0 3,-13-9 0 0,-9-9 0 0,-16-13 0 3,-10-10 0-5,-10-14 0 0,-4-12 0 2,-4-11 0-2,-3-6 0 0,0-5 0 3,2 0 0-2,3 0 0 2,5-5 0-3,3-33 0 2,2-11 0 0,1 0 0 1,-5-9 0-5,6-13 0 6,-1-19 0-3,1-29 0-1,8-15 0 2,-5-8 0 3,-1 6 0-3,0 16 0-2,-8 21 0-1,-5 30 0 3,-2 28 0 0,-4 24 0-3,0 13 0 3,0 4 0 0,-25 7 0 1,-39 48 0-1,-21 33 0-3,-12 18 0 5,0 22 0-3,-1 6 0 4,7-1 0-3,13-16 0-1,12-21 0-1,15-22 0-1,14-25 0 2,14-21 0 1,14-18 0-1,9-8 0 1,0-2 0-1,0 0-9 0,10 0-76 3,25-7-80-5,-15-7-87 2,-7 4-119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7T00:05:33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758">
    <iact:property name="dataType"/>
    <iact:actionData xml:id="d0">
      <inkml:trace xmlns:inkml="http://www.w3.org/2003/InkML" xml:id="stk0" contextRef="#ctx0" brushRef="#br0">7741 16100 599 0,'0'0'306'4,"0"0"-165"4,0 0-8 0,0 0-15 1,0 0-9-4,0 0-19 5,44-6-8-3,11 0-8 1,18-1-14-2,27-3 1 2,19 3-25 0,23-1-2 0,13 3-8-2,3-1-4 2,1-4-12 0,-16 0 8 2,-19 3 1 11,-17 1-3-20,-25 3 9-1,-24-2-7 7,-24 5-7-2,-20 0-7 3,-14 0-1 0,0 0-3 0,-3 0 0-3,-73 0 0 6,-51 0-2-4,-59 5 2 4,-23 14 2-8,-8 0 3 5,8 0 0 0,24 3 2 0,26-6-5 0,25 1 2-2,28 0-3 2,20-5 3 0,37-2-3-1,26-8 2 0,19-2-3 0,4 0 0 1,42 0-3 1,53 0 2-3,49 0-5 1,32 0 2 5,24-12 1-7,5-3 3 6,-21 1-4-8,-19 8 4 6,-38 6 5-6,-28 0-1 7,-21 0-4-2,-29 0 8 0,-25 0-4-2,-15 0-4 2,-9 6 0 0,0 4 0-1,-70 7 0 0,-42 8 0 0,-46-4 0 2,-13 0 0-2,7-13 0 2,20-4 0-2,36-1 0 0,26-3 0 0,28 0 0-1,35 0 0 3,16 0 0-1,3 0 0 0,49 0 0-2,61-19 0 1,54-5 0 4,28 4 0-3,-5 7 0 0,-26 7 0-5,-44 4 0 5,-42 2 0 1,-43 0 0-1,-25 0 0-3,-7 0 0 3,-9 0 0 0,-61 0 0 0,-37 4 0 1,-35 3 0-2,1-2 0 1,11 0 0-4,17-2 0 5,27 6 0 1,27-1 0-3,19-2 0 0,22-1 0-2,18 12 0 3,0 14-32 1,13-12-246-4,14 12-296 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7T00:53:15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03">
    <iact:property name="dataType"/>
    <iact:actionData xml:id="d0">
      <inkml:trace xmlns:inkml="http://www.w3.org/2003/InkML" xml:id="stk0" contextRef="#ctx0" brushRef="#br0">9502 14384 751 0,'0'0'106'5,"0"0"-7"1,0 0 9 2,0 0-42 0,0 0-13 0,0 0 1 0,0 0 0-1,0 129-2 0,0-94-3 1,0-3-10-2,0 2-5 2,0-9-12 0,0-3-5 0,0-8-9 0,0-9-2-2,3-2-5 2,20-3 10 0,4 0-9-2,12 0 6 2,3 0-1 0,11 0 5 0,4 0 12 0,4 0 6-1,12 0-3 5,-1 2-8-1,3 3-1-10,3 4 0 5,-6 3 2 2,-5-2-2 0,4 4 9-1,5 5-3 1,6 1-2 3,5 1-6-1,11 1-2-9,3-6-4 6,8-2-2 2,8-3 3-2,7-3-1-2,-1 0 0 4,-3 3 3 4,-2 3 4-8,-2-4-3 3,-11 4 1-2,3 2-1 0,-8-6-4 2,1-3 1 0,11-5-5-1,-6 2-1 0,-2-4 0 2,-4 2-5-4,-8-2 0 3,-10 0 0 3,-3 0 1-3,-3 0 1-2,-6 0 3-2,11 0-5 6,7-14 1-3,3-3-1 2,3 2 0 0,-5-2 2-4,-11 1-1 2,-6 8 2 4,-12 1-2-5,-2 3 3 1,-4 4-3-1,-2-3 1 6,0 3 0-8,3 0-2 3,-1 0 1-1,3 0-1 1,3 0 2 0,-1 0-1 1,-4 0 0 1,0 0-1-2,0 0 4 0,0 0-4 2,-1 0-1-2,-4 0 1 1,5-5 0-1,0 1 1 1,7 4 0-1,8 0 0 0,-3 0 0 2,7 0 2-3,-5 12-2 2,0-1-2-2,8-1 0 4,-5-1 0 0,-3-6-3 2,-1-1 2-11,0-2 1 3,-12 0-1 5,-4 0 2 0,-8 0 0 0,-16 0 2-3,-8 0-2 1,-11 0-1 0,-2 0 1-1,-3 0 0 1,-4 0 0 1,4 0-2 0,-1 0 2-2,1 0-1 2,-1 0 0 0,-3 0 2 0,0 0-3-1,0 0 0 2,0 0 0-3,0-5-1 4,0-28 3-3,0-13 1 0,-3-9-1 3,-1 4 0-5,1-4 0 2,-1 2 0 0,4 13 0 3,-2 9-3-4,0 17-32 0,2 9-34 1,-3 5-60 1,-1 0-56 0,1 21-72-2,3 13-227 2</inkml:trace>
    </iact:actionData>
  </iact:action>
  <iact:action type="add" startTime="24970">
    <iact:property name="dataType"/>
    <iact:actionData xml:id="d1">
      <inkml:trace xmlns:inkml="http://www.w3.org/2003/InkML" xml:id="stk1" contextRef="#ctx0" brushRef="#br0">18012 14491 776 0,'0'0'121'3,"0"0"17"6,0 0-48-1,0 0-19 0,0 0-17-2,0 0-7 2,4 156-12 0,-4-142 9 0,0-9-1-2,0-3-8 2,0 1-14 0,7 1 7 0,7-3-4-2,4 3-1 2,11-1-6 0,4-1-5 0,10-2 0-2,0 0 6 2,10 0 10 0,6 0 4 3,4 0-1-7,4 0 4 5,9 0-8-2,0 0 4 2,6 0-10-3,2 0 3 1,2 0-2 2,6 9-8-2,-2-1-5-1,5 1 1 3,-1-8-2 1,6-1-5 2,13 0 1-11,6 0 0 7,2 0 2-1,0-17 1 1,-5 2 7-3,-2 3-9 6,-2 5 3-6,-2 2-2 3,-4 1 1-2,-1-1-2 11,2 0 0-14,-1-2 0 3,4 0-3-1,0-1 1 2,-5-3-2 2,-4-1 0-2,-3 4 2-1,-8 6 0 5,-4 2 1-4,-13 0 0 0,-1 0 2-2,-7 0-3 3,1 0 3 0,8 0-6 0,5 0 2-3,2 0-1 4,5 0-1-1,-2 0 1 2,-7 0-1-5,-1 0 1 1,-6 0 0 3,-6 0 2 2,3 0-2-4,-1 0 0-2,4 0 1 3,1 0-2 2,1 0 1-5,1 0-1 2,-2 0 1 0,1 0-1 2,-5 0 1-4,3 0-1 4,3-7 2-2,-3-3-2 1,0-4 1-2,-3 6 0 3,-5-3-1-2,-2 6 0 9,-5-3 0-13,0 2 2 4,-2-2-2-2,2 3 2 2,0 0 0-1,-4 2-2 4,1 3 1-2,0-3-1-2,-5 3 0 0,8 0 1 2,0 0-1 1,4 0 3 6,2 0-3-12,2 0 0 5,5 0 0-5,1 0 0 6,4 0 0-4,4 0 0 6,-1 0 0-4,-3 0 0-1,-4 0-3 0,-8 3 2 2,-9 5-1 0,-7 0 0 4,-5-4 0-8,-1-4 2 2,-6 0-1 3,2 0 1-3,-6 0 0 1,1 0 0 1,-7 0 0 0,-4 0-1 0,-6 0 0-2,0 0 2 1,-3 0-2 1,-5 0 1 1,1 0 0-4,-2 0 0 3,0 0-1 0,3 0 1 0,3-10-1-2,-1-9 0 3,3-14 1-1,0-11-4 4,-2-4 4-7,2-4 0 1,-3-3-3 2,3 3-4-1,5 0-17-2,2-3-36 4,2 6-38-1,-1 2-48 0,-15 8-66-2,-5 32-82 1,0 7-295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87167-EA52-40E6-A2F5-D2C9EC95639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89C80-87AD-4B6A-8758-FC79954FC7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4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07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68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4783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10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82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14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CF31-42DD-D4A0-7BB5-0CE73F26B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D0D7D-0850-3B0C-E53D-F4CE5C1B0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9C2F3-86D2-FCCE-6332-A2B85C06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907DE-4E4E-3364-BDCC-9289602F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699B-8D72-06CE-BCDE-746369AE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604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170D-DC33-AF5C-C450-58A28F5C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0E091-A67B-6E58-7F3C-9BC8AB041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5D6C5-341E-24EF-E81C-751A93BD1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6239A-6119-8E8D-CBED-82A48A17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B3463-6D5E-4A5F-8365-8B9BFBA9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501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00D0E-AA3D-3225-FD40-67C2F83A5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4F0C9-84B9-2563-6D6A-00E58EE5D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12001-DB07-E91E-5B50-065C312F6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DD92F-4B6E-243E-4231-87755AA8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F1CCE-6F10-11E9-F020-A6C7E007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3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E96D-47B9-E15B-2473-8F8EE29F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BE23-44B4-024C-25A9-D1786D54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901E3-3220-1E9C-5D49-2D8FABCD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5A5D4-8F7C-C8EB-1BA5-56D1F6BB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920E7-006F-51A7-E4F9-93C78DC1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022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0627-91F3-5725-DA53-53A96DA6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0716B-3BD4-04A9-E17E-883515903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61381-E447-26C9-1F30-68145CBE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0E1B0-CB2A-9585-BECC-1DA3796E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F7FF-F85E-A254-27D1-F8AEAE33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310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C6DA-A054-DC88-0414-BF4D150F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4ADA0-BAFD-E380-6328-0E054298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62E1F-F11A-6323-3200-FA37795D9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445FA-AA85-EDF4-5BE5-2937FD11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9E9E5-FC50-ACD2-4553-CEB02DE3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9BF46-3A90-B612-639B-B2D02A61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64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8D9D-BB90-F6C2-A045-D5B5F33D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CDD4B-5052-FD01-A4B8-BC673D1ED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085B5-E9EB-05B1-A394-D975FFAD2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01A657-3AFA-3836-3FDB-B19F23F1F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CE9C5-C94F-A15B-A81E-7FF9AFB40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4C7D50-6D9D-CBBE-E353-55526440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A563B-E1B4-2911-B19D-6A9B1E7DE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048EB-C9A4-E9CC-8EE9-E86FB3B3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811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D7EC-AB19-6F87-EE28-235C4132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38BB5-1BB2-3954-6961-45C47FDF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9D576-4A22-D690-1B63-8639279D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01E0C-4EDB-5537-AEFA-C250EF66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324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4154F-6D5F-7FB5-9C99-782B7290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6810E-945A-7556-093B-DB1E4FD0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F9908-1E15-25AC-538E-229BCE72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847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EB54-F3EC-D50A-268C-CDCD93D3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5BD5A-CB71-02A6-AF31-CC1DA34B1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5DEED-48CA-DBE5-E50C-534F0F85A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E80E1-3AE5-104D-72FB-3DA65D48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89B77-5665-210E-3BE2-C7301F58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6DB8E-0D40-168D-D4B1-FE03C1C1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724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0F72-D8FA-D35A-6A01-612FE4896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FD0FB-E889-5760-6D5C-DFB45F882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65B45-BCD7-FD28-47CB-604B33A57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FFDD2-1AB6-091C-D354-B055A972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D802B-727B-9935-7ED5-4B222048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C22B-A339-3A93-A534-ACC90F0D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18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A7FF9-9F0B-4FD7-156D-B576D60A8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02C54-40F9-6453-50DE-B22ACAB3A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C9B92-79BB-E8D6-8BBA-EAD0CE68E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3BC54-1D7A-4C57-B3DB-C9576C7DDC7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C635-3347-722E-A13B-A012FCF92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756E6-8A2E-BABE-4A75-0C20DC74F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B153B-5520-409D-ADE8-FBAEFAA03F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69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jpe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image" Target="../media/image422.png"/><Relationship Id="rId7" Type="http://schemas.openxmlformats.org/officeDocument/2006/relationships/image" Target="../media/image4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31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1.png"/><Relationship Id="rId7" Type="http://schemas.openxmlformats.org/officeDocument/2006/relationships/image" Target="../media/image4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microsoft.com/office/2011/relationships/inkAction" Target="../ink/inkAction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microsoft.com/office/2011/relationships/inkAction" Target="../ink/inkAction3.xml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5.png"/><Relationship Id="rId11" Type="http://schemas.openxmlformats.org/officeDocument/2006/relationships/image" Target="../media/image33.png"/><Relationship Id="rId5" Type="http://schemas.openxmlformats.org/officeDocument/2006/relationships/image" Target="../media/image74.png"/><Relationship Id="rId10" Type="http://schemas.openxmlformats.org/officeDocument/2006/relationships/image" Target="../media/image14.png"/><Relationship Id="rId4" Type="http://schemas.openxmlformats.org/officeDocument/2006/relationships/image" Target="../media/image73.png"/><Relationship Id="rId9" Type="http://schemas.microsoft.com/office/2017/06/relationships/model3d" Target="../media/model3d2.glb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17/06/relationships/model3d" Target="../media/model3d3.glb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17/06/relationships/model3d" Target="../media/model3d3.glb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microsoft.com/office/2017/06/relationships/model3d" Target="../media/model3d3.glb"/><Relationship Id="rId9" Type="http://schemas.microsoft.com/office/2017/06/relationships/model3d" Target="../media/model3d2.glb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17/06/relationships/model3d" Target="../media/model3d3.glb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60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image" Target="../media/image105.png"/><Relationship Id="rId3" Type="http://schemas.microsoft.com/office/2017/06/relationships/model3d" Target="../media/model3d3.glb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60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7" Type="http://schemas.openxmlformats.org/officeDocument/2006/relationships/image" Target="../media/image5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microsoft.com/office/2011/relationships/inkAction" Target="../ink/inkAction4.xml"/><Relationship Id="rId5" Type="http://schemas.openxmlformats.org/officeDocument/2006/relationships/image" Target="../media/image710.png"/><Relationship Id="rId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551.png"/><Relationship Id="rId5" Type="http://schemas.microsoft.com/office/2011/relationships/inkAction" Target="../ink/inkAction5.xml"/><Relationship Id="rId4" Type="http://schemas.openxmlformats.org/officeDocument/2006/relationships/image" Target="../media/image5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7" Type="http://schemas.openxmlformats.org/officeDocument/2006/relationships/image" Target="../media/image6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microsoft.com/office/2011/relationships/inkAction" Target="../ink/inkAction6.xml"/><Relationship Id="rId5" Type="http://schemas.openxmlformats.org/officeDocument/2006/relationships/image" Target="../media/image601.png"/><Relationship Id="rId4" Type="http://schemas.openxmlformats.org/officeDocument/2006/relationships/image" Target="../media/image5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652.png"/><Relationship Id="rId4" Type="http://schemas.openxmlformats.org/officeDocument/2006/relationships/image" Target="../media/image6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641.png"/><Relationship Id="rId5" Type="http://schemas.microsoft.com/office/2011/relationships/inkAction" Target="../ink/inkAction7.xml"/><Relationship Id="rId4" Type="http://schemas.openxmlformats.org/officeDocument/2006/relationships/image" Target="../media/image6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6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72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01.png"/><Relationship Id="rId12" Type="http://schemas.microsoft.com/office/2011/relationships/inkAction" Target="../ink/inkAction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691.png"/><Relationship Id="rId11" Type="http://schemas.openxmlformats.org/officeDocument/2006/relationships/image" Target="../media/image712.png"/><Relationship Id="rId5" Type="http://schemas.openxmlformats.org/officeDocument/2006/relationships/image" Target="../media/image680.png"/><Relationship Id="rId10" Type="http://schemas.openxmlformats.org/officeDocument/2006/relationships/image" Target="../media/image311.png"/><Relationship Id="rId4" Type="http://schemas.openxmlformats.org/officeDocument/2006/relationships/image" Target="../media/image670.png"/><Relationship Id="rId9" Type="http://schemas.openxmlformats.org/officeDocument/2006/relationships/image" Target="../media/image3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601.png"/><Relationship Id="rId4" Type="http://schemas.openxmlformats.org/officeDocument/2006/relationships/image" Target="../media/image5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751.png"/><Relationship Id="rId4" Type="http://schemas.openxmlformats.org/officeDocument/2006/relationships/image" Target="../media/image7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7" Type="http://schemas.openxmlformats.org/officeDocument/2006/relationships/image" Target="../media/image7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761.png"/><Relationship Id="rId5" Type="http://schemas.openxmlformats.org/officeDocument/2006/relationships/image" Target="../media/image750.png"/><Relationship Id="rId4" Type="http://schemas.openxmlformats.org/officeDocument/2006/relationships/image" Target="../media/image7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7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801.png"/><Relationship Id="rId7" Type="http://schemas.openxmlformats.org/officeDocument/2006/relationships/image" Target="../media/image8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831.png"/><Relationship Id="rId5" Type="http://schemas.openxmlformats.org/officeDocument/2006/relationships/image" Target="../media/image821.png"/><Relationship Id="rId4" Type="http://schemas.openxmlformats.org/officeDocument/2006/relationships/image" Target="../media/image8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7" Type="http://schemas.openxmlformats.org/officeDocument/2006/relationships/image" Target="../media/image7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761.png"/><Relationship Id="rId5" Type="http://schemas.openxmlformats.org/officeDocument/2006/relationships/image" Target="../media/image750.png"/><Relationship Id="rId4" Type="http://schemas.openxmlformats.org/officeDocument/2006/relationships/image" Target="../media/image7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8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microsoft.com/office/2011/relationships/inkAction" Target="../ink/inkAction9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151.png"/><Relationship Id="rId5" Type="http://schemas.microsoft.com/office/2011/relationships/inkAction" Target="../ink/inkAction10.xml"/><Relationship Id="rId4" Type="http://schemas.openxmlformats.org/officeDocument/2006/relationships/image" Target="../media/image11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891.png"/><Relationship Id="rId5" Type="http://schemas.microsoft.com/office/2011/relationships/inkAction" Target="../ink/inkAction11.xml"/><Relationship Id="rId4" Type="http://schemas.openxmlformats.org/officeDocument/2006/relationships/image" Target="../media/image8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71.png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image" Target="../media/image1000.png"/><Relationship Id="rId7" Type="http://schemas.openxmlformats.org/officeDocument/2006/relationships/image" Target="../media/image1040.png"/><Relationship Id="rId12" Type="http://schemas.openxmlformats.org/officeDocument/2006/relationships/image" Target="../media/image10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030.png"/><Relationship Id="rId11" Type="http://schemas.microsoft.com/office/2011/relationships/inkAction" Target="../ink/inkAction12.xml"/><Relationship Id="rId5" Type="http://schemas.openxmlformats.org/officeDocument/2006/relationships/image" Target="../media/image1020.png"/><Relationship Id="rId10" Type="http://schemas.openxmlformats.org/officeDocument/2006/relationships/image" Target="../media/image1070.png"/><Relationship Id="rId4" Type="http://schemas.openxmlformats.org/officeDocument/2006/relationships/image" Target="../media/image1010.png"/><Relationship Id="rId9" Type="http://schemas.openxmlformats.org/officeDocument/2006/relationships/image" Target="../media/image10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1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160.png"/><Relationship Id="rId5" Type="http://schemas.microsoft.com/office/2011/relationships/inkAction" Target="../ink/inkAction13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1170.png"/><Relationship Id="rId7" Type="http://schemas.openxmlformats.org/officeDocument/2006/relationships/image" Target="../media/image7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1180.png"/><Relationship Id="rId9" Type="http://schemas.openxmlformats.org/officeDocument/2006/relationships/image" Target="../media/image73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png"/><Relationship Id="rId3" Type="http://schemas.openxmlformats.org/officeDocument/2006/relationships/image" Target="../media/image1180.png"/><Relationship Id="rId7" Type="http://schemas.openxmlformats.org/officeDocument/2006/relationships/image" Target="../media/image123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210.png"/><Relationship Id="rId10" Type="http://schemas.openxmlformats.org/officeDocument/2006/relationships/hyperlink" Target="https://physics.stackexchange.com/questions/321292/proof-that-1-2-1-2-lorentz-group-representation-is-a-4-vector" TargetMode="External"/><Relationship Id="rId4" Type="http://schemas.openxmlformats.org/officeDocument/2006/relationships/image" Target="../media/image1190.png"/><Relationship Id="rId9" Type="http://schemas.openxmlformats.org/officeDocument/2006/relationships/image" Target="../media/image12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0.png"/><Relationship Id="rId7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9.png"/><Relationship Id="rId7" Type="http://schemas.openxmlformats.org/officeDocument/2006/relationships/image" Target="../media/image1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microsoft.com/office/2011/relationships/inkAction" Target="../ink/inkAction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13" Type="http://schemas.openxmlformats.org/officeDocument/2006/relationships/image" Target="../media/image1411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2.png"/><Relationship Id="rId7" Type="http://schemas.openxmlformats.org/officeDocument/2006/relationships/image" Target="../media/image812.png"/><Relationship Id="rId12" Type="http://schemas.openxmlformats.org/officeDocument/2006/relationships/image" Target="../media/image1310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tags" Target="../tags/tag5.xml"/><Relationship Id="rId6" Type="http://schemas.openxmlformats.org/officeDocument/2006/relationships/image" Target="../media/image713.png"/><Relationship Id="rId11" Type="http://schemas.openxmlformats.org/officeDocument/2006/relationships/image" Target="../media/image1211.png"/><Relationship Id="rId24" Type="http://schemas.openxmlformats.org/officeDocument/2006/relationships/image" Target="../media/image25.png"/><Relationship Id="rId5" Type="http://schemas.openxmlformats.org/officeDocument/2006/relationships/image" Target="../media/image611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11.pn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012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2113-91BF-0DAB-DFDF-BDF061255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B56D1-59D8-428E-ED9F-9C3FB565A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71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8427F97-EB56-7578-DC2E-9C0C21F96CEC}"/>
              </a:ext>
            </a:extLst>
          </p:cNvPr>
          <p:cNvGrpSpPr/>
          <p:nvPr/>
        </p:nvGrpSpPr>
        <p:grpSpPr>
          <a:xfrm>
            <a:off x="6421823" y="677359"/>
            <a:ext cx="5503282" cy="5503282"/>
            <a:chOff x="1600529" y="1003179"/>
            <a:chExt cx="5503282" cy="550328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80FC254-EB77-7EEE-B0BE-6DB14CA6100E}"/>
                </a:ext>
              </a:extLst>
            </p:cNvPr>
            <p:cNvSpPr/>
            <p:nvPr/>
          </p:nvSpPr>
          <p:spPr>
            <a:xfrm>
              <a:off x="1600529" y="1003179"/>
              <a:ext cx="5503282" cy="55032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6838186-8600-69E6-FA34-31F1998EC71F}"/>
                </a:ext>
              </a:extLst>
            </p:cNvPr>
            <p:cNvGrpSpPr/>
            <p:nvPr/>
          </p:nvGrpSpPr>
          <p:grpSpPr>
            <a:xfrm>
              <a:off x="2608339" y="3754820"/>
              <a:ext cx="3487662" cy="0"/>
              <a:chOff x="2608339" y="3754820"/>
              <a:chExt cx="3487662" cy="0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09173AD-9EC3-E67A-ABB5-13681B4DC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8339" y="3754820"/>
                <a:ext cx="3487662" cy="0"/>
              </a:xfrm>
              <a:prstGeom prst="straightConnector1">
                <a:avLst/>
              </a:prstGeom>
              <a:ln w="3175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FB29B8A-647C-7AEB-8045-C46F27BE53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1055" y="3754820"/>
                <a:ext cx="761999" cy="0"/>
              </a:xfrm>
              <a:prstGeom prst="straightConnector1">
                <a:avLst/>
              </a:prstGeom>
              <a:ln w="317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A52BA7-D53F-B7ED-18D3-39BFC3779800}"/>
              </a:ext>
            </a:extLst>
          </p:cNvPr>
          <p:cNvGrpSpPr/>
          <p:nvPr/>
        </p:nvGrpSpPr>
        <p:grpSpPr>
          <a:xfrm>
            <a:off x="266897" y="640847"/>
            <a:ext cx="5503282" cy="5503282"/>
            <a:chOff x="-509255" y="-3042"/>
            <a:chExt cx="7055586" cy="70555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F0483F5-40E1-C82C-F916-3300C12BCE8E}"/>
                </a:ext>
              </a:extLst>
            </p:cNvPr>
            <p:cNvSpPr/>
            <p:nvPr/>
          </p:nvSpPr>
          <p:spPr>
            <a:xfrm>
              <a:off x="-509255" y="-3042"/>
              <a:ext cx="7055586" cy="70555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F9D8940-6A43-E1CA-EF40-EB660C65497B}"/>
                </a:ext>
              </a:extLst>
            </p:cNvPr>
            <p:cNvCxnSpPr>
              <a:cxnSpLocks/>
            </p:cNvCxnSpPr>
            <p:nvPr/>
          </p:nvCxnSpPr>
          <p:spPr>
            <a:xfrm>
              <a:off x="782827" y="3524751"/>
              <a:ext cx="4471422" cy="0"/>
            </a:xfrm>
            <a:prstGeom prst="straightConnector1">
              <a:avLst/>
            </a:prstGeom>
            <a:ln w="317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54CC4173-3F90-4EA2-5FC6-1C645582813B}"/>
              </a:ext>
            </a:extLst>
          </p:cNvPr>
          <p:cNvSpPr/>
          <p:nvPr/>
        </p:nvSpPr>
        <p:spPr>
          <a:xfrm>
            <a:off x="6270750" y="932190"/>
            <a:ext cx="5503282" cy="55032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4C4F9-0053-9CE2-8D33-A5D5761FB242}"/>
              </a:ext>
            </a:extLst>
          </p:cNvPr>
          <p:cNvSpPr txBox="1"/>
          <p:nvPr/>
        </p:nvSpPr>
        <p:spPr>
          <a:xfrm>
            <a:off x="6937751" y="230524"/>
            <a:ext cx="4206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Spinor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6C614-2991-599C-3951-B908609BDB31}"/>
              </a:ext>
            </a:extLst>
          </p:cNvPr>
          <p:cNvSpPr txBox="1"/>
          <p:nvPr/>
        </p:nvSpPr>
        <p:spPr>
          <a:xfrm>
            <a:off x="1047750" y="230524"/>
            <a:ext cx="4206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Vector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179DAF-CEE7-0483-036A-68F0A926F587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61727-1B5C-FD11-22D5-7DE68614B58D}"/>
                  </a:ext>
                </a:extLst>
              </p:cNvPr>
              <p:cNvSpPr txBox="1"/>
              <p:nvPr/>
            </p:nvSpPr>
            <p:spPr>
              <a:xfrm>
                <a:off x="10275933" y="1808794"/>
                <a:ext cx="1282723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A" sz="8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61727-1B5C-FD11-22D5-7DE68614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933" y="1808794"/>
                <a:ext cx="1282723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734CAC-B63D-1BAD-5537-884BB0DDB20A}"/>
                  </a:ext>
                </a:extLst>
              </p:cNvPr>
              <p:cNvSpPr txBox="1"/>
              <p:nvPr/>
            </p:nvSpPr>
            <p:spPr>
              <a:xfrm>
                <a:off x="10275933" y="3524960"/>
                <a:ext cx="1282723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CA" sz="8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734CAC-B63D-1BAD-5537-884BB0DDB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933" y="3524960"/>
                <a:ext cx="1282723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76B1298-6E19-BF1A-96FB-CA31150CC23B}"/>
              </a:ext>
            </a:extLst>
          </p:cNvPr>
          <p:cNvGrpSpPr/>
          <p:nvPr/>
        </p:nvGrpSpPr>
        <p:grpSpPr>
          <a:xfrm flipV="1">
            <a:off x="6864209" y="2282780"/>
            <a:ext cx="3286325" cy="2292439"/>
            <a:chOff x="3460750" y="1663699"/>
            <a:chExt cx="1943100" cy="1079500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2A75C4EF-2DEF-BA0D-8EB8-56A98DFA6B37}"/>
                </a:ext>
              </a:extLst>
            </p:cNvPr>
            <p:cNvSpPr/>
            <p:nvPr/>
          </p:nvSpPr>
          <p:spPr>
            <a:xfrm rot="10800000">
              <a:off x="3460750" y="1663699"/>
              <a:ext cx="1943100" cy="1079499"/>
            </a:xfrm>
            <a:prstGeom prst="arc">
              <a:avLst>
                <a:gd name="adj1" fmla="val 16200000"/>
                <a:gd name="adj2" fmla="val 5545470"/>
              </a:avLst>
            </a:prstGeom>
            <a:ln w="114300">
              <a:gradFill>
                <a:gsLst>
                  <a:gs pos="0">
                    <a:srgbClr val="0070C0"/>
                  </a:gs>
                  <a:gs pos="53000">
                    <a:srgbClr val="7030A0"/>
                  </a:gs>
                  <a:gs pos="100000">
                    <a:srgbClr val="7030A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61042498-AEA5-E82D-25BF-D3C650232CC5}"/>
                </a:ext>
              </a:extLst>
            </p:cNvPr>
            <p:cNvSpPr/>
            <p:nvPr/>
          </p:nvSpPr>
          <p:spPr>
            <a:xfrm>
              <a:off x="3460750" y="1663700"/>
              <a:ext cx="1943100" cy="800100"/>
            </a:xfrm>
            <a:prstGeom prst="arc">
              <a:avLst>
                <a:gd name="adj1" fmla="val 16365586"/>
                <a:gd name="adj2" fmla="val 5439505"/>
              </a:avLst>
            </a:prstGeom>
            <a:ln w="114300">
              <a:gradFill>
                <a:gsLst>
                  <a:gs pos="0">
                    <a:srgbClr val="7030A0"/>
                  </a:gs>
                  <a:gs pos="51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5EF1980D-1819-E983-07B7-5ECC1C2D1714}"/>
                </a:ext>
              </a:extLst>
            </p:cNvPr>
            <p:cNvSpPr/>
            <p:nvPr/>
          </p:nvSpPr>
          <p:spPr>
            <a:xfrm rot="10800000">
              <a:off x="3626597" y="1990724"/>
              <a:ext cx="1758950" cy="474197"/>
            </a:xfrm>
            <a:prstGeom prst="arc">
              <a:avLst>
                <a:gd name="adj1" fmla="val 17077859"/>
                <a:gd name="adj2" fmla="val 4785770"/>
              </a:avLst>
            </a:prstGeom>
            <a:ln w="114300">
              <a:gradFill>
                <a:gsLst>
                  <a:gs pos="0">
                    <a:srgbClr val="FF0000"/>
                  </a:gs>
                  <a:gs pos="54000">
                    <a:srgbClr val="00B050"/>
                  </a:gs>
                  <a:gs pos="100000">
                    <a:srgbClr val="00B05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8852DE5B-03EB-CE40-F8A1-5D933E52712D}"/>
                </a:ext>
              </a:extLst>
            </p:cNvPr>
            <p:cNvSpPr/>
            <p:nvPr/>
          </p:nvSpPr>
          <p:spPr>
            <a:xfrm>
              <a:off x="3460750" y="1990725"/>
              <a:ext cx="1943100" cy="752474"/>
            </a:xfrm>
            <a:prstGeom prst="arc">
              <a:avLst>
                <a:gd name="adj1" fmla="val 16200000"/>
                <a:gd name="adj2" fmla="val 5400000"/>
              </a:avLst>
            </a:prstGeom>
            <a:ln w="114300">
              <a:gradFill>
                <a:gsLst>
                  <a:gs pos="0">
                    <a:srgbClr val="00B050"/>
                  </a:gs>
                  <a:gs pos="54000">
                    <a:srgbClr val="0070C0"/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993460D-D52A-DD98-407F-42E93C992B40}"/>
              </a:ext>
            </a:extLst>
          </p:cNvPr>
          <p:cNvSpPr/>
          <p:nvPr/>
        </p:nvSpPr>
        <p:spPr>
          <a:xfrm>
            <a:off x="9897408" y="2684087"/>
            <a:ext cx="475297" cy="47529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54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3"/>
    </mc:Choice>
    <mc:Fallback xmlns="">
      <p:transition spd="slow" advTm="10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C -0.00026 0.01297 -0.00039 0.02593 -0.00078 0.03889 C -0.00404 0.04954 -0.00755 0.06042 -0.01081 0.07107 L -0.04792 0.11227 L -0.10299 0.13611 L -0.15299 0.13681 L -0.20703 0.11991 L -0.24062 0.08797 L -0.24596 0.06297 C -0.24349 0.05394 -0.24114 0.04491 -0.23854 0.03611 L -0.20807 0.01111 L -0.17344 -0.00439 L -0.12617 -0.00972 L -0.08463 -0.00115 L -0.04648 0.0213 L -0.01601 0.05556 C -0.01094 0.06991 -0.00456 0.09283 0.00052 0.10741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79" y="6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1074 L 0.00065 0.13402 L -0.00755 0.16388 L -0.0319 0.20069 L -0.08125 0.23171 L -0.125 0.24189 L -0.17005 0.23518 L -0.21628 0.20509 L -0.24883 0.16296 L -0.26497 0.10949 L -0.2681 0.06388 L -0.25937 0.0162 L -0.24128 -0.02709 L -0.21497 -0.05834 L -0.17878 -0.0838 L -0.1375 -0.09375 L -0.0832 -0.08496 L -0.03815 -0.06158 L -0.01003 -0.02824 L 0.0013 0.00162 " pathEditMode="relative" ptsTypes="AAAAAAAAAAAAAAAAAA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26" grpId="0" animBg="1"/>
      <p:bldP spid="2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illustrations of Paper">
            <a:extLst>
              <a:ext uri="{FF2B5EF4-FFF2-40B4-BE49-F238E27FC236}">
                <a16:creationId xmlns:a16="http://schemas.microsoft.com/office/drawing/2014/main" id="{0B9FAAD7-AFE3-E3EE-B122-3BEBD9189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1" t="2522" r="14393" b="2522"/>
          <a:stretch/>
        </p:blipFill>
        <p:spPr bwMode="auto">
          <a:xfrm rot="162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9AB5F3-33A4-0C25-FA74-3CBDDAFD0175}"/>
                  </a:ext>
                </a:extLst>
              </p:cNvPr>
              <p:cNvSpPr txBox="1"/>
              <p:nvPr/>
            </p:nvSpPr>
            <p:spPr>
              <a:xfrm>
                <a:off x="241299" y="4773074"/>
                <a:ext cx="71703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𝑆𝑝𝑖𝑛</m:t>
                      </m:r>
                      <m:d>
                        <m:dPr>
                          <m:ctrlPr>
                            <a:rPr lang="en-GB" sz="6000" i="1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m:rPr>
                          <m:lit/>
                        </m:rPr>
                        <a:rPr lang="en-GB" sz="60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GB" sz="6000" i="1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6000" i="1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60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≅</m:t>
                      </m:r>
                      <m:r>
                        <a:rPr lang="en-GB" sz="60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𝑆𝑂</m:t>
                      </m:r>
                      <m:r>
                        <a:rPr lang="en-GB" sz="60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CA" sz="60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9AB5F3-33A4-0C25-FA74-3CBDDAFD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99" y="4773074"/>
                <a:ext cx="7170361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7735A8-2F54-B712-F6D7-CD3CD4DD0F3A}"/>
                  </a:ext>
                </a:extLst>
              </p:cNvPr>
              <p:cNvSpPr txBox="1"/>
              <p:nvPr/>
            </p:nvSpPr>
            <p:spPr>
              <a:xfrm>
                <a:off x="770731" y="813918"/>
                <a:ext cx="470083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54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GB" sz="54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d>
                        <m:dPr>
                          <m:ctrlPr>
                            <a:rPr lang="en-GB" sz="54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54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sz="54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GB" sz="54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54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7735A8-2F54-B712-F6D7-CD3CD4DD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1" y="813918"/>
                <a:ext cx="4700838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0C1C27-46EA-3E9D-807A-D25C6A2A7C18}"/>
                  </a:ext>
                </a:extLst>
              </p:cNvPr>
              <p:cNvSpPr txBox="1"/>
              <p:nvPr/>
            </p:nvSpPr>
            <p:spPr>
              <a:xfrm>
                <a:off x="7061946" y="182548"/>
                <a:ext cx="4755404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GB" sz="72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72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GB" sz="7200" i="1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GB" sz="7200" i="1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𝑆𝑝𝑖</m:t>
                      </m:r>
                      <m:sSub>
                        <m:sSubPr>
                          <m:ctrlPr>
                            <a:rPr lang="en-GB" sz="72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72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en-GB" sz="7200" i="1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7200" i="1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CA" sz="72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0C1C27-46EA-3E9D-807A-D25C6A2A7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946" y="182548"/>
                <a:ext cx="4755404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25D1B2-F3C8-FBB2-FCE8-AA68D67C11A5}"/>
                  </a:ext>
                </a:extLst>
              </p:cNvPr>
              <p:cNvSpPr txBox="1"/>
              <p:nvPr/>
            </p:nvSpPr>
            <p:spPr>
              <a:xfrm>
                <a:off x="3652603" y="2854623"/>
                <a:ext cx="5181996" cy="75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GB" sz="40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40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0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25D1B2-F3C8-FBB2-FCE8-AA68D67C1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603" y="2854623"/>
                <a:ext cx="5181996" cy="756554"/>
              </a:xfrm>
              <a:prstGeom prst="rect">
                <a:avLst/>
              </a:prstGeom>
              <a:blipFill>
                <a:blip r:embed="rId7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049C34-7AEA-87C7-E7F7-719C7ED52165}"/>
                  </a:ext>
                </a:extLst>
              </p:cNvPr>
              <p:cNvSpPr txBox="1"/>
              <p:nvPr/>
            </p:nvSpPr>
            <p:spPr>
              <a:xfrm>
                <a:off x="7942948" y="4573020"/>
                <a:ext cx="37330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b="0" i="1" smtClean="0"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4000" b="0" i="1" smtClean="0"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4000" b="0" i="1" smtClean="0"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GB" sz="4000" b="0" i="1" smtClean="0"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GB" sz="4000" b="0" i="1" smtClean="0"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</m:oMath>
                  </m:oMathPara>
                </a14:m>
                <a:endParaRPr lang="en-CA" sz="4000" dirty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049C34-7AEA-87C7-E7F7-719C7ED52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948" y="4573020"/>
                <a:ext cx="373307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293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12"/>
    </mc:Choice>
    <mc:Fallback xmlns="">
      <p:transition spd="slow" advTm="1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82000" y="82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AB9FBF-AE83-FB3E-C896-0BEA5E15DED9}"/>
              </a:ext>
            </a:extLst>
          </p:cNvPr>
          <p:cNvSpPr txBox="1"/>
          <p:nvPr/>
        </p:nvSpPr>
        <p:spPr>
          <a:xfrm>
            <a:off x="266699" y="612844"/>
            <a:ext cx="116586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u="sng" dirty="0"/>
              <a:t>Goal</a:t>
            </a:r>
            <a:r>
              <a:rPr lang="en-GB" sz="7200" dirty="0"/>
              <a:t>: make a video series that lays out the </a:t>
            </a:r>
            <a:r>
              <a:rPr lang="en-GB" sz="7200" b="1" dirty="0">
                <a:solidFill>
                  <a:srgbClr val="00B0F0"/>
                </a:solidFill>
              </a:rPr>
              <a:t>basics of spinors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7200" dirty="0"/>
              <a:t>for</a:t>
            </a:r>
            <a:r>
              <a:rPr lang="en-CA" sz="7200" dirty="0"/>
              <a:t> undergraduate students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7200" dirty="0"/>
              <a:t>for early graduate students</a:t>
            </a:r>
            <a:endParaRPr lang="en-GB" sz="7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19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"/>
    </mc:Choice>
    <mc:Fallback xmlns="">
      <p:transition spd="slow" advTm="17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1" y="0"/>
            <a:ext cx="893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 Learning “Staircase”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2CC26-80E5-FCA2-4859-47B3BB4B81BF}"/>
              </a:ext>
            </a:extLst>
          </p:cNvPr>
          <p:cNvSpPr txBox="1"/>
          <p:nvPr/>
        </p:nvSpPr>
        <p:spPr>
          <a:xfrm>
            <a:off x="235971" y="4577432"/>
            <a:ext cx="2344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Simplest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54E82-49CB-2FAB-3A85-197302F4DD95}"/>
              </a:ext>
            </a:extLst>
          </p:cNvPr>
          <p:cNvSpPr txBox="1"/>
          <p:nvPr/>
        </p:nvSpPr>
        <p:spPr>
          <a:xfrm>
            <a:off x="9463363" y="1264296"/>
            <a:ext cx="2640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</a:rPr>
              <a:t>Most </a:t>
            </a:r>
            <a:r>
              <a:rPr lang="en-CA" sz="3600" dirty="0">
                <a:solidFill>
                  <a:schemeClr val="bg1"/>
                </a:solidFill>
              </a:rPr>
              <a:t>complicated</a:t>
            </a:r>
            <a:endParaRPr lang="en-CA" sz="4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25D097-78CA-4549-B197-38D6A8EF7A4A}"/>
              </a:ext>
            </a:extLst>
          </p:cNvPr>
          <p:cNvCxnSpPr>
            <a:cxnSpLocks/>
          </p:cNvCxnSpPr>
          <p:nvPr/>
        </p:nvCxnSpPr>
        <p:spPr>
          <a:xfrm flipV="1">
            <a:off x="1407976" y="1045160"/>
            <a:ext cx="8055386" cy="3002910"/>
          </a:xfrm>
          <a:prstGeom prst="straightConnector1">
            <a:avLst/>
          </a:prstGeom>
          <a:ln w="152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7026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73"/>
    </mc:Choice>
    <mc:Fallback xmlns="">
      <p:transition spd="slow" advTm="19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2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1" y="0"/>
            <a:ext cx="893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 Learning “Staircase”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2CC26-80E5-FCA2-4859-47B3BB4B81BF}"/>
              </a:ext>
            </a:extLst>
          </p:cNvPr>
          <p:cNvSpPr txBox="1"/>
          <p:nvPr/>
        </p:nvSpPr>
        <p:spPr>
          <a:xfrm>
            <a:off x="235971" y="4577432"/>
            <a:ext cx="2344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Simplest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54E82-49CB-2FAB-3A85-197302F4DD95}"/>
              </a:ext>
            </a:extLst>
          </p:cNvPr>
          <p:cNvSpPr txBox="1"/>
          <p:nvPr/>
        </p:nvSpPr>
        <p:spPr>
          <a:xfrm>
            <a:off x="9463363" y="1264296"/>
            <a:ext cx="2640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</a:rPr>
              <a:t>Most </a:t>
            </a:r>
            <a:r>
              <a:rPr lang="en-CA" sz="3600" dirty="0">
                <a:solidFill>
                  <a:schemeClr val="bg1"/>
                </a:solidFill>
              </a:rPr>
              <a:t>complicated</a:t>
            </a:r>
            <a:endParaRPr lang="en-CA" sz="4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25D097-78CA-4549-B197-38D6A8EF7A4A}"/>
              </a:ext>
            </a:extLst>
          </p:cNvPr>
          <p:cNvCxnSpPr>
            <a:cxnSpLocks/>
          </p:cNvCxnSpPr>
          <p:nvPr/>
        </p:nvCxnSpPr>
        <p:spPr>
          <a:xfrm flipV="1">
            <a:off x="1407976" y="1045160"/>
            <a:ext cx="8055386" cy="3002910"/>
          </a:xfrm>
          <a:prstGeom prst="straightConnector1">
            <a:avLst/>
          </a:prstGeom>
          <a:ln w="152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03D2C26-A203-8244-A837-FBB89C84957C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6BAC3F-0C09-52D3-3DFB-86B4F22A9505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as </a:t>
            </a:r>
            <a:r>
              <a:rPr lang="en-CA" sz="3200" b="1" dirty="0">
                <a:solidFill>
                  <a:schemeClr val="tx1"/>
                </a:solidFill>
              </a:rPr>
              <a:t>square roots of vectors</a:t>
            </a:r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E44A9-59DF-9761-B4CB-90A7D85A0AD9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60C1C5-6FD6-C99B-16CC-45D207164DA8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29C8C-673B-2A70-0C58-B2D485866883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9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474">
        <p:fade/>
      </p:transition>
    </mc:Choice>
    <mc:Fallback xmlns="">
      <p:transition spd="med" advTm="254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1" y="0"/>
            <a:ext cx="893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 Learning “Staircase”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5E74D2-C8FC-EBD3-4591-5D058025D1B3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DD1A9C9-A478-D525-6D44-D75E4F4B2B9C}"/>
              </a:ext>
            </a:extLst>
          </p:cNvPr>
          <p:cNvSpPr/>
          <p:nvPr/>
        </p:nvSpPr>
        <p:spPr>
          <a:xfrm rot="5400000">
            <a:off x="340531" y="230316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1A026-1A8B-865F-070E-2FCCFFBA11AA}"/>
              </a:ext>
            </a:extLst>
          </p:cNvPr>
          <p:cNvSpPr txBox="1"/>
          <p:nvPr/>
        </p:nvSpPr>
        <p:spPr>
          <a:xfrm rot="20938169">
            <a:off x="2130754" y="1351795"/>
            <a:ext cx="6091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basic quantum spin states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3600" dirty="0"/>
              <a:t>polarization of light waves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98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92">
        <p:fade/>
      </p:transition>
    </mc:Choice>
    <mc:Fallback xmlns="">
      <p:transition spd="med" advTm="83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D298D27-D486-06E4-08BD-116E7CCB44CD}"/>
              </a:ext>
            </a:extLst>
          </p:cNvPr>
          <p:cNvGrpSpPr/>
          <p:nvPr/>
        </p:nvGrpSpPr>
        <p:grpSpPr>
          <a:xfrm>
            <a:off x="4181895" y="1704879"/>
            <a:ext cx="2894451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>
                  <a:extLst>
                    <a:ext uri="{FF2B5EF4-FFF2-40B4-BE49-F238E27FC236}">
                      <a16:creationId xmlns:a16="http://schemas.microsoft.com/office/drawing/2014/main" id="{F460471A-637B-22AE-833A-E37D2668AE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78683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>
                  <a:extLst>
                    <a:ext uri="{FF2B5EF4-FFF2-40B4-BE49-F238E27FC236}">
                      <a16:creationId xmlns:a16="http://schemas.microsoft.com/office/drawing/2014/main" id="{F460471A-637B-22AE-833A-E37D2668AEC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1895" y="1704879"/>
                  <a:ext cx="2894451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3BDA2C-B6F5-99D6-6387-2884E24F2237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E8122F-90C5-BD02-9EF2-7934A29D299F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CB2761-2E1F-6FBD-FADB-2426EA7A0BE7}"/>
              </a:ext>
            </a:extLst>
          </p:cNvPr>
          <p:cNvSpPr txBox="1"/>
          <p:nvPr/>
        </p:nvSpPr>
        <p:spPr>
          <a:xfrm>
            <a:off x="95340" y="158522"/>
            <a:ext cx="8648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B3F2A-3EDF-385B-A1E1-38C2A750CCDC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6BCCA-2958-1B15-7B1B-FEFFAB31FB40}"/>
              </a:ext>
            </a:extLst>
          </p:cNvPr>
          <p:cNvGrpSpPr/>
          <p:nvPr/>
        </p:nvGrpSpPr>
        <p:grpSpPr>
          <a:xfrm>
            <a:off x="10580028" y="270163"/>
            <a:ext cx="1612381" cy="2492990"/>
            <a:chOff x="10580028" y="270163"/>
            <a:chExt cx="1612381" cy="24929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/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744982-A3C5-A0E2-C42C-A125A2D4C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1562824"/>
                  <a:ext cx="1215332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728A38-AEC5-0722-0EA6-B1E1572AD01D}"/>
                </a:ext>
              </a:extLst>
            </p:cNvPr>
            <p:cNvSpPr txBox="1"/>
            <p:nvPr/>
          </p:nvSpPr>
          <p:spPr>
            <a:xfrm>
              <a:off x="10580028" y="270163"/>
              <a:ext cx="16123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     </a:t>
              </a:r>
              <a:r>
                <a:rPr lang="en-GB" sz="4000" dirty="0" err="1">
                  <a:solidFill>
                    <a:schemeClr val="bg1"/>
                  </a:solidFill>
                </a:rPr>
                <a:t>ii</a:t>
              </a:r>
              <a:r>
                <a:rPr lang="en-GB" sz="4000" dirty="0" err="1"/>
                <a:t>up</a:t>
              </a:r>
              <a:r>
                <a:rPr lang="en-GB" sz="4000" dirty="0"/>
                <a:t>” 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D689CA-5332-712B-F774-2547BC8B4788}"/>
              </a:ext>
            </a:extLst>
          </p:cNvPr>
          <p:cNvGrpSpPr/>
          <p:nvPr/>
        </p:nvGrpSpPr>
        <p:grpSpPr>
          <a:xfrm>
            <a:off x="10621031" y="3881049"/>
            <a:ext cx="1573679" cy="2431435"/>
            <a:chOff x="10621031" y="3881049"/>
            <a:chExt cx="1573679" cy="2431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/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025DF7-699D-8844-E21A-BFECB81CF3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205" y="3881049"/>
                  <a:ext cx="1215332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410C8D-95C8-5EB3-1A29-3A02255A16FF}"/>
                </a:ext>
              </a:extLst>
            </p:cNvPr>
            <p:cNvSpPr txBox="1"/>
            <p:nvPr/>
          </p:nvSpPr>
          <p:spPr>
            <a:xfrm>
              <a:off x="10621031" y="4989045"/>
              <a:ext cx="15736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“spin down”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2612093"/>
            <a:chOff x="176463" y="3594100"/>
            <a:chExt cx="2759243" cy="26120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silver atoms</a:t>
              </a:r>
            </a:p>
            <a:p>
              <a:pPr algn="ctr"/>
              <a:r>
                <a:rPr lang="en-GB" sz="4000" dirty="0"/>
                <a:t>(neutral)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893EFE-7574-491B-ED3A-646797F4131D}"/>
              </a:ext>
            </a:extLst>
          </p:cNvPr>
          <p:cNvGrpSpPr/>
          <p:nvPr/>
        </p:nvGrpSpPr>
        <p:grpSpPr>
          <a:xfrm>
            <a:off x="6096001" y="2280753"/>
            <a:ext cx="4704204" cy="2223469"/>
            <a:chOff x="716950" y="2313527"/>
            <a:chExt cx="10083254" cy="222346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35A15C-F069-14EA-A7FD-325C727C1A59}"/>
                </a:ext>
              </a:extLst>
            </p:cNvPr>
            <p:cNvSpPr/>
            <p:nvPr/>
          </p:nvSpPr>
          <p:spPr>
            <a:xfrm>
              <a:off x="716951" y="2313527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2958AD-EAA1-A247-F8DC-C5B4236F1C78}"/>
                </a:ext>
              </a:extLst>
            </p:cNvPr>
            <p:cNvSpPr/>
            <p:nvPr/>
          </p:nvSpPr>
          <p:spPr>
            <a:xfrm flipV="1">
              <a:off x="716950" y="3429000"/>
              <a:ext cx="10083253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62ABF3-1E55-253A-1834-E031EAC82C65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FA1D37A-13DC-2D5E-CAD0-76720C18CF5C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21972D-42B4-64BD-C34C-FD8055FD7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27A1329-412D-AE77-06D2-EE00B7915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3B178E9-5BD3-0C0E-EB99-5A0CCD4ADD4E}"/>
              </a:ext>
            </a:extLst>
          </p:cNvPr>
          <p:cNvCxnSpPr>
            <a:cxnSpLocks/>
          </p:cNvCxnSpPr>
          <p:nvPr/>
        </p:nvCxnSpPr>
        <p:spPr>
          <a:xfrm flipH="1">
            <a:off x="567155" y="3393845"/>
            <a:ext cx="5545514" cy="0"/>
          </a:xfrm>
          <a:prstGeom prst="line">
            <a:avLst/>
          </a:prstGeom>
          <a:ln w="76200">
            <a:solidFill>
              <a:srgbClr val="00B0F0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953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1"/>
    </mc:Choice>
    <mc:Fallback xmlns="">
      <p:transition spd="slow" advTm="1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A370FE-D2B2-ED9F-387C-0E557477041E}"/>
              </a:ext>
            </a:extLst>
          </p:cNvPr>
          <p:cNvGrpSpPr/>
          <p:nvPr/>
        </p:nvGrpSpPr>
        <p:grpSpPr>
          <a:xfrm>
            <a:off x="1065437" y="2118047"/>
            <a:ext cx="3812210" cy="3812210"/>
            <a:chOff x="1065437" y="2118047"/>
            <a:chExt cx="3812210" cy="3812210"/>
          </a:xfrm>
        </p:grpSpPr>
        <p:sp>
          <p:nvSpPr>
            <p:cNvPr id="71" name="Partial Circle 70">
              <a:extLst>
                <a:ext uri="{FF2B5EF4-FFF2-40B4-BE49-F238E27FC236}">
                  <a16:creationId xmlns:a16="http://schemas.microsoft.com/office/drawing/2014/main" id="{11CB4CAF-9FCE-4AC5-A6D0-57BBCC92AE04}"/>
                </a:ext>
              </a:extLst>
            </p:cNvPr>
            <p:cNvSpPr/>
            <p:nvPr/>
          </p:nvSpPr>
          <p:spPr>
            <a:xfrm rot="5400000">
              <a:off x="1065437" y="2118047"/>
              <a:ext cx="3812210" cy="3812210"/>
            </a:xfrm>
            <a:prstGeom prst="pie">
              <a:avLst>
                <a:gd name="adj1" fmla="val 10801870"/>
                <a:gd name="adj2" fmla="val 21598310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AA9FEF85-AA98-4110-B9D1-5B94AFA5C091}"/>
                </a:ext>
              </a:extLst>
            </p:cNvPr>
            <p:cNvSpPr/>
            <p:nvPr/>
          </p:nvSpPr>
          <p:spPr>
            <a:xfrm>
              <a:off x="1902293" y="3002625"/>
              <a:ext cx="2107998" cy="2107998"/>
            </a:xfrm>
            <a:prstGeom prst="arc">
              <a:avLst>
                <a:gd name="adj1" fmla="val 16200000"/>
                <a:gd name="adj2" fmla="val 5370345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621B9A-5221-417B-887B-68A3E5CCC995}"/>
                  </a:ext>
                </a:extLst>
              </p:cNvPr>
              <p:cNvSpPr txBox="1"/>
              <p:nvPr/>
            </p:nvSpPr>
            <p:spPr>
              <a:xfrm>
                <a:off x="55620" y="22311"/>
                <a:ext cx="5935086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400" b="1" dirty="0"/>
                  <a:t>Physical Space</a:t>
                </a:r>
                <a:endParaRPr lang="en-GB" sz="3200" dirty="0"/>
              </a:p>
              <a:p>
                <a:pPr algn="ctr"/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GB" sz="3200" dirty="0"/>
                  <a:t> are 180 degrees apart)</a:t>
                </a:r>
                <a:endParaRPr lang="en-CA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621B9A-5221-417B-887B-68A3E5CCC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0" y="22311"/>
                <a:ext cx="5935086" cy="1261884"/>
              </a:xfrm>
              <a:prstGeom prst="rect">
                <a:avLst/>
              </a:prstGeom>
              <a:blipFill>
                <a:blip r:embed="rId3"/>
                <a:stretch>
                  <a:fillRect l="-2053" t="-10145" r="-1951" b="-15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A142534C-34A6-4B52-BBFA-7CF256C5CF5A}"/>
              </a:ext>
            </a:extLst>
          </p:cNvPr>
          <p:cNvSpPr txBox="1"/>
          <p:nvPr/>
        </p:nvSpPr>
        <p:spPr>
          <a:xfrm>
            <a:off x="6201294" y="-10120"/>
            <a:ext cx="5901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/>
              <a:t>Abstract </a:t>
            </a:r>
            <a:br>
              <a:rPr lang="en-GB" sz="6000" b="1" dirty="0"/>
            </a:br>
            <a:r>
              <a:rPr lang="en-GB" sz="6000" b="1" dirty="0"/>
              <a:t>State Space</a:t>
            </a:r>
            <a:endParaRPr lang="en-CA" sz="44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D83C50-7543-4216-986B-056D842B5034}"/>
              </a:ext>
            </a:extLst>
          </p:cNvPr>
          <p:cNvCxnSpPr/>
          <p:nvPr/>
        </p:nvCxnSpPr>
        <p:spPr>
          <a:xfrm>
            <a:off x="6059488" y="37285"/>
            <a:ext cx="0" cy="68207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B39B802-BABA-9151-2ED8-C45480EDAD9E}"/>
              </a:ext>
            </a:extLst>
          </p:cNvPr>
          <p:cNvGrpSpPr/>
          <p:nvPr/>
        </p:nvGrpSpPr>
        <p:grpSpPr>
          <a:xfrm>
            <a:off x="1029071" y="1245617"/>
            <a:ext cx="3896413" cy="5529437"/>
            <a:chOff x="1029071" y="1245617"/>
            <a:chExt cx="3896413" cy="552943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A747B21-5F69-47DB-84A9-E75014FD6EC6}"/>
                </a:ext>
              </a:extLst>
            </p:cNvPr>
            <p:cNvGrpSpPr/>
            <p:nvPr/>
          </p:nvGrpSpPr>
          <p:grpSpPr>
            <a:xfrm>
              <a:off x="1029071" y="1245617"/>
              <a:ext cx="3896413" cy="5529437"/>
              <a:chOff x="1106015" y="641764"/>
              <a:chExt cx="3896413" cy="5529437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B00F536-BC89-4084-B744-CC3A9A7A80B4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311F4A2-FC0A-44A1-B764-6FDF2B87B4A4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282" y="641764"/>
                    <a:ext cx="819551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311F4A2-FC0A-44A1-B764-6FDF2B87B4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1282" y="641764"/>
                    <a:ext cx="819551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A32F829-F294-44AC-BDD0-4CDE3DF73CB8}"/>
                      </a:ext>
                    </a:extLst>
                  </p:cNvPr>
                  <p:cNvSpPr txBox="1"/>
                  <p:nvPr/>
                </p:nvSpPr>
                <p:spPr>
                  <a:xfrm>
                    <a:off x="2682544" y="5401760"/>
                    <a:ext cx="819551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A32F829-F294-44AC-BDD0-4CDE3DF73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2544" y="5401760"/>
                    <a:ext cx="819551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C4F0EE8-E23A-4290-AF42-5282C4B0EDE7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2702EAE-10F7-4B72-BE31-59229F7FC6B9}"/>
                </a:ext>
              </a:extLst>
            </p:cNvPr>
            <p:cNvCxnSpPr>
              <a:cxnSpLocks/>
            </p:cNvCxnSpPr>
            <p:nvPr/>
          </p:nvCxnSpPr>
          <p:spPr>
            <a:xfrm>
              <a:off x="1029071" y="4037523"/>
              <a:ext cx="38964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8F13BA-F47D-F769-6233-CE11C016C1E1}"/>
                  </a:ext>
                </a:extLst>
              </p:cNvPr>
              <p:cNvSpPr txBox="1"/>
              <p:nvPr/>
            </p:nvSpPr>
            <p:spPr>
              <a:xfrm>
                <a:off x="6242502" y="2038930"/>
                <a:ext cx="5818773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u="sng" dirty="0"/>
                  <a:t>From Born Rule</a:t>
                </a:r>
                <a:r>
                  <a:rPr lang="en-GB" sz="4800" dirty="0"/>
                  <a:t>:</a:t>
                </a:r>
              </a:p>
              <a:p>
                <a:r>
                  <a:rPr lang="en-GB" sz="3600" dirty="0"/>
                  <a:t>If two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CA" sz="3600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GB" sz="3600" dirty="0"/>
                  <a:t> are mutually exclusive, they must be orthogonal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3600" dirty="0"/>
                  <a:t>.</a:t>
                </a:r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8F13BA-F47D-F769-6233-CE11C016C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02" y="2038930"/>
                <a:ext cx="5818773" cy="2492990"/>
              </a:xfrm>
              <a:prstGeom prst="rect">
                <a:avLst/>
              </a:prstGeom>
              <a:blipFill>
                <a:blip r:embed="rId6"/>
                <a:stretch>
                  <a:fillRect l="-4712" t="-5379" r="-2094" b="-83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009121-9D32-5842-A03D-E59B7511ADEF}"/>
                  </a:ext>
                </a:extLst>
              </p:cNvPr>
              <p:cNvSpPr txBox="1"/>
              <p:nvPr/>
            </p:nvSpPr>
            <p:spPr>
              <a:xfrm>
                <a:off x="6305338" y="4899612"/>
                <a:ext cx="5818773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CA" sz="3600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⟩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GB" sz="3600" dirty="0"/>
                  <a:t> are mutually exclusive, so they are orthogonal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↑|↓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3600" dirty="0"/>
                  <a:t>.</a:t>
                </a:r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009121-9D32-5842-A03D-E59B7511A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338" y="4899612"/>
                <a:ext cx="5818773" cy="1754326"/>
              </a:xfrm>
              <a:prstGeom prst="rect">
                <a:avLst/>
              </a:prstGeom>
              <a:blipFill>
                <a:blip r:embed="rId7"/>
                <a:stretch>
                  <a:fillRect l="-3141" t="-5556" b="-121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B56D5F3-3B98-5FAC-792F-A3F773F638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22440" y="3352680"/>
              <a:ext cx="4093200" cy="3368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B56D5F3-3B98-5FAC-792F-A3F773F638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13080" y="3343320"/>
                <a:ext cx="4111920" cy="3387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4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3"/>
    </mc:Choice>
    <mc:Fallback xmlns="">
      <p:transition spd="slow" advTm="34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55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artial Circle 71">
            <a:extLst>
              <a:ext uri="{FF2B5EF4-FFF2-40B4-BE49-F238E27FC236}">
                <a16:creationId xmlns:a16="http://schemas.microsoft.com/office/drawing/2014/main" id="{1ECBE32C-CEA2-45FE-BEF3-7B11B0288936}"/>
              </a:ext>
            </a:extLst>
          </p:cNvPr>
          <p:cNvSpPr/>
          <p:nvPr/>
        </p:nvSpPr>
        <p:spPr>
          <a:xfrm rot="5400000">
            <a:off x="7497634" y="2145315"/>
            <a:ext cx="3812210" cy="3886018"/>
          </a:xfrm>
          <a:prstGeom prst="pie">
            <a:avLst>
              <a:gd name="adj1" fmla="val 10811511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1" name="Partial Circle 70">
            <a:extLst>
              <a:ext uri="{FF2B5EF4-FFF2-40B4-BE49-F238E27FC236}">
                <a16:creationId xmlns:a16="http://schemas.microsoft.com/office/drawing/2014/main" id="{11CB4CAF-9FCE-4AC5-A6D0-57BBCC92AE04}"/>
              </a:ext>
            </a:extLst>
          </p:cNvPr>
          <p:cNvSpPr/>
          <p:nvPr/>
        </p:nvSpPr>
        <p:spPr>
          <a:xfrm rot="5400000">
            <a:off x="1065437" y="2118047"/>
            <a:ext cx="3812210" cy="3812210"/>
          </a:xfrm>
          <a:prstGeom prst="pie">
            <a:avLst>
              <a:gd name="adj1" fmla="val 10801870"/>
              <a:gd name="adj2" fmla="val 2159831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747B21-5F69-47DB-84A9-E75014FD6EC6}"/>
              </a:ext>
            </a:extLst>
          </p:cNvPr>
          <p:cNvGrpSpPr/>
          <p:nvPr/>
        </p:nvGrpSpPr>
        <p:grpSpPr>
          <a:xfrm>
            <a:off x="1029071" y="1245617"/>
            <a:ext cx="3896413" cy="5529437"/>
            <a:chOff x="1106015" y="641764"/>
            <a:chExt cx="3896413" cy="552943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B00F536-BC89-4084-B744-CC3A9A7A80B4}"/>
                </a:ext>
              </a:extLst>
            </p:cNvPr>
            <p:cNvSpPr/>
            <p:nvPr/>
          </p:nvSpPr>
          <p:spPr>
            <a:xfrm>
              <a:off x="1106015" y="1480793"/>
              <a:ext cx="3896413" cy="3896413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11F4A2-FC0A-44A1-B764-6FDF2B87B4A4}"/>
                    </a:ext>
                  </a:extLst>
                </p:cNvPr>
                <p:cNvSpPr txBox="1"/>
                <p:nvPr/>
              </p:nvSpPr>
              <p:spPr>
                <a:xfrm>
                  <a:off x="2671282" y="641764"/>
                  <a:ext cx="819551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11F4A2-FC0A-44A1-B764-6FDF2B87B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282" y="641764"/>
                  <a:ext cx="819551" cy="7694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A32F829-F294-44AC-BDD0-4CDE3DF73CB8}"/>
                    </a:ext>
                  </a:extLst>
                </p:cNvPr>
                <p:cNvSpPr txBox="1"/>
                <p:nvPr/>
              </p:nvSpPr>
              <p:spPr>
                <a:xfrm>
                  <a:off x="2682544" y="5401760"/>
                  <a:ext cx="819551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A32F829-F294-44AC-BDD0-4CDE3DF73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544" y="5401760"/>
                  <a:ext cx="819551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4F0EE8-E23A-4290-AF42-5282C4B0EDE7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H="1">
              <a:off x="3054219" y="1480793"/>
              <a:ext cx="3" cy="3896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D83C50-7543-4216-986B-056D842B5034}"/>
              </a:ext>
            </a:extLst>
          </p:cNvPr>
          <p:cNvCxnSpPr/>
          <p:nvPr/>
        </p:nvCxnSpPr>
        <p:spPr>
          <a:xfrm>
            <a:off x="6059488" y="37285"/>
            <a:ext cx="0" cy="68207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38773E3-9DB5-4E21-BCF5-D10BC60F1B5E}"/>
              </a:ext>
            </a:extLst>
          </p:cNvPr>
          <p:cNvGrpSpPr/>
          <p:nvPr/>
        </p:nvGrpSpPr>
        <p:grpSpPr>
          <a:xfrm>
            <a:off x="7454380" y="1260529"/>
            <a:ext cx="4813134" cy="4781165"/>
            <a:chOff x="12619613" y="1282840"/>
            <a:chExt cx="4813134" cy="478116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833333-33E6-48DA-AC4A-17DB09CC8CEA}"/>
                </a:ext>
              </a:extLst>
            </p:cNvPr>
            <p:cNvGrpSpPr/>
            <p:nvPr/>
          </p:nvGrpSpPr>
          <p:grpSpPr>
            <a:xfrm>
              <a:off x="12619613" y="1282840"/>
              <a:ext cx="4813134" cy="4781165"/>
              <a:chOff x="1106015" y="596041"/>
              <a:chExt cx="4813134" cy="4781165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B31FE40-2C89-42E3-B68B-30BEFE4ED9B7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8E0DAB1-62F8-4468-9E26-1C35A3CCD2DA}"/>
                      </a:ext>
                    </a:extLst>
                  </p:cNvPr>
                  <p:cNvSpPr txBox="1"/>
                  <p:nvPr/>
                </p:nvSpPr>
                <p:spPr>
                  <a:xfrm>
                    <a:off x="5099598" y="3000531"/>
                    <a:ext cx="819551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8E0DAB1-62F8-4468-9E26-1C35A3CCD2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9598" y="3000531"/>
                    <a:ext cx="819551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80C75F37-63A0-42B7-BB31-94572ABF127D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282" y="596041"/>
                    <a:ext cx="819551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80C75F37-63A0-42B7-BB31-94572ABF12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1282" y="596041"/>
                    <a:ext cx="819551" cy="7694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1EB9D5C-EAF7-460F-9885-0A9F31E215E0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1620B3A-1490-4507-ACBE-774D77BE9ED6}"/>
                </a:ext>
              </a:extLst>
            </p:cNvPr>
            <p:cNvCxnSpPr>
              <a:cxnSpLocks/>
            </p:cNvCxnSpPr>
            <p:nvPr/>
          </p:nvCxnSpPr>
          <p:spPr>
            <a:xfrm>
              <a:off x="12619613" y="4120469"/>
              <a:ext cx="38964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702EAE-10F7-4B72-BE31-59229F7FC6B9}"/>
              </a:ext>
            </a:extLst>
          </p:cNvPr>
          <p:cNvCxnSpPr>
            <a:cxnSpLocks/>
          </p:cNvCxnSpPr>
          <p:nvPr/>
        </p:nvCxnSpPr>
        <p:spPr>
          <a:xfrm>
            <a:off x="1029071" y="4037523"/>
            <a:ext cx="3896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rc 73">
            <a:extLst>
              <a:ext uri="{FF2B5EF4-FFF2-40B4-BE49-F238E27FC236}">
                <a16:creationId xmlns:a16="http://schemas.microsoft.com/office/drawing/2014/main" id="{AA9FEF85-AA98-4110-B9D1-5B94AFA5C091}"/>
              </a:ext>
            </a:extLst>
          </p:cNvPr>
          <p:cNvSpPr/>
          <p:nvPr/>
        </p:nvSpPr>
        <p:spPr>
          <a:xfrm>
            <a:off x="1902293" y="3002625"/>
            <a:ext cx="2107998" cy="2107998"/>
          </a:xfrm>
          <a:prstGeom prst="arc">
            <a:avLst>
              <a:gd name="adj1" fmla="val 16200000"/>
              <a:gd name="adj2" fmla="val 5370345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9C11EDA6-EF54-4EF2-B253-5925BDDBBA8D}"/>
              </a:ext>
            </a:extLst>
          </p:cNvPr>
          <p:cNvSpPr/>
          <p:nvPr/>
        </p:nvSpPr>
        <p:spPr>
          <a:xfrm rot="5400000" flipH="1">
            <a:off x="8334343" y="3058191"/>
            <a:ext cx="2107998" cy="2107998"/>
          </a:xfrm>
          <a:prstGeom prst="arc">
            <a:avLst>
              <a:gd name="adj1" fmla="val 16281284"/>
              <a:gd name="adj2" fmla="val 0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FF9DE1-2E15-BDA2-67B8-49620161B31B}"/>
                  </a:ext>
                </a:extLst>
              </p:cNvPr>
              <p:cNvSpPr txBox="1"/>
              <p:nvPr/>
            </p:nvSpPr>
            <p:spPr>
              <a:xfrm>
                <a:off x="55620" y="22311"/>
                <a:ext cx="5935086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400" b="1" dirty="0"/>
                  <a:t>Physical Space</a:t>
                </a:r>
                <a:br>
                  <a:rPr lang="en-GB" sz="3200" dirty="0"/>
                </a:br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GB" sz="3200" dirty="0"/>
                  <a:t> are 180 degrees apart)</a:t>
                </a:r>
                <a:endParaRPr lang="en-CA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FF9DE1-2E15-BDA2-67B8-49620161B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0" y="22311"/>
                <a:ext cx="5935086" cy="1261884"/>
              </a:xfrm>
              <a:prstGeom prst="rect">
                <a:avLst/>
              </a:prstGeom>
              <a:blipFill>
                <a:blip r:embed="rId7"/>
                <a:stretch>
                  <a:fillRect l="-2053" t="-10145" r="-1951" b="-15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53543B-0ABD-A61C-97C4-7F066B4A497C}"/>
                  </a:ext>
                </a:extLst>
              </p:cNvPr>
              <p:cNvSpPr txBox="1"/>
              <p:nvPr/>
            </p:nvSpPr>
            <p:spPr>
              <a:xfrm>
                <a:off x="6288538" y="-10120"/>
                <a:ext cx="5726696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400" b="1" dirty="0"/>
                  <a:t>State Space</a:t>
                </a:r>
                <a:br>
                  <a:rPr lang="en-GB" sz="3200" dirty="0"/>
                </a:br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GB" sz="3200" dirty="0"/>
                  <a:t> are 90 degrees apart)</a:t>
                </a:r>
                <a:endParaRPr lang="en-CA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53543B-0ABD-A61C-97C4-7F066B4A4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538" y="-10120"/>
                <a:ext cx="5726696" cy="1261884"/>
              </a:xfrm>
              <a:prstGeom prst="rect">
                <a:avLst/>
              </a:prstGeom>
              <a:blipFill>
                <a:blip r:embed="rId8"/>
                <a:stretch>
                  <a:fillRect l="-2236" t="-9662" r="-2130" b="-15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E35FB3-5169-675C-9E4F-B40EA67364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82000" y="1839240"/>
              <a:ext cx="7330320" cy="617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E35FB3-5169-675C-9E4F-B40EA67364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2640" y="1829880"/>
                <a:ext cx="7349040" cy="636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477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74">
        <p:fade/>
      </p:transition>
    </mc:Choice>
    <mc:Fallback xmlns="">
      <p:transition spd="med" advTm="10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A138CDA6-1916-CBF1-E0CF-DE585F65AD7E}"/>
              </a:ext>
            </a:extLst>
          </p:cNvPr>
          <p:cNvSpPr/>
          <p:nvPr/>
        </p:nvSpPr>
        <p:spPr>
          <a:xfrm>
            <a:off x="7467341" y="2140117"/>
            <a:ext cx="3896413" cy="389641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BBAF9F-3F37-403B-9835-303DC6226D1C}"/>
              </a:ext>
            </a:extLst>
          </p:cNvPr>
          <p:cNvSpPr/>
          <p:nvPr/>
        </p:nvSpPr>
        <p:spPr>
          <a:xfrm>
            <a:off x="1036690" y="2087398"/>
            <a:ext cx="3896413" cy="3896413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747B21-5F69-47DB-84A9-E75014FD6EC6}"/>
              </a:ext>
            </a:extLst>
          </p:cNvPr>
          <p:cNvGrpSpPr/>
          <p:nvPr/>
        </p:nvGrpSpPr>
        <p:grpSpPr>
          <a:xfrm>
            <a:off x="1029071" y="1245617"/>
            <a:ext cx="3896413" cy="5529437"/>
            <a:chOff x="1106015" y="641764"/>
            <a:chExt cx="3896413" cy="552943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B00F536-BC89-4084-B744-CC3A9A7A80B4}"/>
                </a:ext>
              </a:extLst>
            </p:cNvPr>
            <p:cNvSpPr/>
            <p:nvPr/>
          </p:nvSpPr>
          <p:spPr>
            <a:xfrm>
              <a:off x="1106015" y="1480793"/>
              <a:ext cx="3896413" cy="3896413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11F4A2-FC0A-44A1-B764-6FDF2B87B4A4}"/>
                    </a:ext>
                  </a:extLst>
                </p:cNvPr>
                <p:cNvSpPr txBox="1"/>
                <p:nvPr/>
              </p:nvSpPr>
              <p:spPr>
                <a:xfrm>
                  <a:off x="2671282" y="641764"/>
                  <a:ext cx="819551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11F4A2-FC0A-44A1-B764-6FDF2B87B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282" y="641764"/>
                  <a:ext cx="819551" cy="76944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A32F829-F294-44AC-BDD0-4CDE3DF73CB8}"/>
                    </a:ext>
                  </a:extLst>
                </p:cNvPr>
                <p:cNvSpPr txBox="1"/>
                <p:nvPr/>
              </p:nvSpPr>
              <p:spPr>
                <a:xfrm>
                  <a:off x="2682544" y="5401760"/>
                  <a:ext cx="819551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A32F829-F294-44AC-BDD0-4CDE3DF73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544" y="5401760"/>
                  <a:ext cx="819551" cy="7694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4F0EE8-E23A-4290-AF42-5282C4B0EDE7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H="1">
              <a:off x="3054219" y="1480793"/>
              <a:ext cx="3" cy="3896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D83C50-7543-4216-986B-056D842B5034}"/>
              </a:ext>
            </a:extLst>
          </p:cNvPr>
          <p:cNvCxnSpPr/>
          <p:nvPr/>
        </p:nvCxnSpPr>
        <p:spPr>
          <a:xfrm>
            <a:off x="6059488" y="37285"/>
            <a:ext cx="0" cy="68207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2702EAE-10F7-4B72-BE31-59229F7FC6B9}"/>
              </a:ext>
            </a:extLst>
          </p:cNvPr>
          <p:cNvCxnSpPr>
            <a:cxnSpLocks/>
          </p:cNvCxnSpPr>
          <p:nvPr/>
        </p:nvCxnSpPr>
        <p:spPr>
          <a:xfrm>
            <a:off x="1029071" y="4037523"/>
            <a:ext cx="3896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95210228-1659-4235-92DE-DE2DDE3EDC7F}"/>
              </a:ext>
            </a:extLst>
          </p:cNvPr>
          <p:cNvSpPr/>
          <p:nvPr/>
        </p:nvSpPr>
        <p:spPr>
          <a:xfrm>
            <a:off x="1902293" y="3002625"/>
            <a:ext cx="2107998" cy="2107998"/>
          </a:xfrm>
          <a:prstGeom prst="arc">
            <a:avLst>
              <a:gd name="adj1" fmla="val 16200000"/>
              <a:gd name="adj2" fmla="val 5370345"/>
            </a:avLst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D3D0206-579B-477B-A5BE-D479B9C67715}"/>
              </a:ext>
            </a:extLst>
          </p:cNvPr>
          <p:cNvSpPr/>
          <p:nvPr/>
        </p:nvSpPr>
        <p:spPr>
          <a:xfrm rot="10800000">
            <a:off x="1923557" y="3162506"/>
            <a:ext cx="2086734" cy="1954036"/>
          </a:xfrm>
          <a:prstGeom prst="arc">
            <a:avLst>
              <a:gd name="adj1" fmla="val 16200000"/>
              <a:gd name="adj2" fmla="val 5426461"/>
            </a:avLst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8FB9D8B-15E0-4367-94CC-C0A3F744B9FF}"/>
              </a:ext>
            </a:extLst>
          </p:cNvPr>
          <p:cNvGrpSpPr/>
          <p:nvPr/>
        </p:nvGrpSpPr>
        <p:grpSpPr>
          <a:xfrm>
            <a:off x="2079657" y="3160498"/>
            <a:ext cx="1787232" cy="1792252"/>
            <a:chOff x="1902293" y="3002625"/>
            <a:chExt cx="2107998" cy="2113917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ED18C2D-9292-41B8-9EAB-3F7A79F6D692}"/>
                </a:ext>
              </a:extLst>
            </p:cNvPr>
            <p:cNvSpPr/>
            <p:nvPr/>
          </p:nvSpPr>
          <p:spPr>
            <a:xfrm>
              <a:off x="1902293" y="3002625"/>
              <a:ext cx="2107998" cy="2107998"/>
            </a:xfrm>
            <a:prstGeom prst="arc">
              <a:avLst>
                <a:gd name="adj1" fmla="val 16200000"/>
                <a:gd name="adj2" fmla="val 5370345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EA7A9165-AB7F-4E84-9A6B-7CBB75B0DA5F}"/>
                </a:ext>
              </a:extLst>
            </p:cNvPr>
            <p:cNvSpPr/>
            <p:nvPr/>
          </p:nvSpPr>
          <p:spPr>
            <a:xfrm rot="10800000">
              <a:off x="1923557" y="3162506"/>
              <a:ext cx="2086734" cy="1954036"/>
            </a:xfrm>
            <a:prstGeom prst="arc">
              <a:avLst>
                <a:gd name="adj1" fmla="val 16200000"/>
                <a:gd name="adj2" fmla="val 542646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4E0C1D-E25B-C408-E6D3-D44898629144}"/>
                  </a:ext>
                </a:extLst>
              </p:cNvPr>
              <p:cNvSpPr txBox="1"/>
              <p:nvPr/>
            </p:nvSpPr>
            <p:spPr>
              <a:xfrm>
                <a:off x="6076120" y="3684068"/>
                <a:ext cx="126917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4E0C1D-E25B-C408-E6D3-D4489862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120" y="3684068"/>
                <a:ext cx="1269171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5586F20-824E-A7BA-1191-157F6BDB7D2A}"/>
              </a:ext>
            </a:extLst>
          </p:cNvPr>
          <p:cNvGrpSpPr/>
          <p:nvPr/>
        </p:nvGrpSpPr>
        <p:grpSpPr>
          <a:xfrm>
            <a:off x="7454380" y="1260529"/>
            <a:ext cx="4813134" cy="4781165"/>
            <a:chOff x="12619613" y="1282840"/>
            <a:chExt cx="4813134" cy="47811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68D82-A9FA-B8E2-6223-BE3A6C715AF0}"/>
                </a:ext>
              </a:extLst>
            </p:cNvPr>
            <p:cNvGrpSpPr/>
            <p:nvPr/>
          </p:nvGrpSpPr>
          <p:grpSpPr>
            <a:xfrm>
              <a:off x="12619613" y="1282840"/>
              <a:ext cx="4813134" cy="4781165"/>
              <a:chOff x="1106015" y="596041"/>
              <a:chExt cx="4813134" cy="4781165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B1514F3-7052-F021-C855-529452E0E26E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2AD5349-A542-61E4-3A81-E811ECE83FCF}"/>
                      </a:ext>
                    </a:extLst>
                  </p:cNvPr>
                  <p:cNvSpPr txBox="1"/>
                  <p:nvPr/>
                </p:nvSpPr>
                <p:spPr>
                  <a:xfrm>
                    <a:off x="5099598" y="3000531"/>
                    <a:ext cx="819551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2AD5349-A542-61E4-3A81-E811ECE83F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9598" y="3000531"/>
                    <a:ext cx="819551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D61140B-20CA-53C2-819A-76E17BBE14E5}"/>
                      </a:ext>
                    </a:extLst>
                  </p:cNvPr>
                  <p:cNvSpPr txBox="1"/>
                  <p:nvPr/>
                </p:nvSpPr>
                <p:spPr>
                  <a:xfrm>
                    <a:off x="2671282" y="596041"/>
                    <a:ext cx="819551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D61140B-20CA-53C2-819A-76E17BBE14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1282" y="596041"/>
                    <a:ext cx="819551" cy="7694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C8CB3F2-44A9-28FA-D29D-D5A65E02F4D9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9C67AF-B7A0-006D-DD7E-9397778886BA}"/>
                </a:ext>
              </a:extLst>
            </p:cNvPr>
            <p:cNvCxnSpPr>
              <a:cxnSpLocks/>
            </p:cNvCxnSpPr>
            <p:nvPr/>
          </p:nvCxnSpPr>
          <p:spPr>
            <a:xfrm>
              <a:off x="12619613" y="4120469"/>
              <a:ext cx="38964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1EA9D0-B80C-198D-4C54-460A2F9C1200}"/>
                  </a:ext>
                </a:extLst>
              </p:cNvPr>
              <p:cNvSpPr txBox="1"/>
              <p:nvPr/>
            </p:nvSpPr>
            <p:spPr>
              <a:xfrm>
                <a:off x="8736383" y="6041694"/>
                <a:ext cx="132201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1EA9D0-B80C-198D-4C54-460A2F9C1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383" y="6041694"/>
                <a:ext cx="1322012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D40C80C1-7CD2-1205-A79A-B0C0D0C3A950}"/>
              </a:ext>
            </a:extLst>
          </p:cNvPr>
          <p:cNvSpPr/>
          <p:nvPr/>
        </p:nvSpPr>
        <p:spPr>
          <a:xfrm rot="5400000" flipH="1">
            <a:off x="8334343" y="3058191"/>
            <a:ext cx="2107998" cy="2107998"/>
          </a:xfrm>
          <a:prstGeom prst="arc">
            <a:avLst>
              <a:gd name="adj1" fmla="val 33139"/>
              <a:gd name="adj2" fmla="val 0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B879C-9749-4C8A-F4AA-F713D83118DD}"/>
                  </a:ext>
                </a:extLst>
              </p:cNvPr>
              <p:cNvSpPr txBox="1"/>
              <p:nvPr/>
            </p:nvSpPr>
            <p:spPr>
              <a:xfrm>
                <a:off x="55620" y="22311"/>
                <a:ext cx="5935086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400" b="1" dirty="0"/>
                  <a:t>Physical Space</a:t>
                </a:r>
                <a:br>
                  <a:rPr lang="en-GB" sz="3200" dirty="0"/>
                </a:br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GB" sz="3200" dirty="0"/>
                  <a:t> are 180 degrees apart)</a:t>
                </a:r>
                <a:endParaRPr lang="en-CA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AB879C-9749-4C8A-F4AA-F713D8311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0" y="22311"/>
                <a:ext cx="5935086" cy="1261884"/>
              </a:xfrm>
              <a:prstGeom prst="rect">
                <a:avLst/>
              </a:prstGeom>
              <a:blipFill>
                <a:blip r:embed="rId8"/>
                <a:stretch>
                  <a:fillRect l="-2053" t="-10145" r="-1951" b="-15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CB63CC-A9B7-9155-9256-795A805D2E71}"/>
                  </a:ext>
                </a:extLst>
              </p:cNvPr>
              <p:cNvSpPr txBox="1"/>
              <p:nvPr/>
            </p:nvSpPr>
            <p:spPr>
              <a:xfrm>
                <a:off x="6288538" y="-10120"/>
                <a:ext cx="5726696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400" b="1" dirty="0"/>
                  <a:t>State Space</a:t>
                </a:r>
                <a:br>
                  <a:rPr lang="en-GB" sz="3200" dirty="0"/>
                </a:br>
                <a:r>
                  <a:rPr lang="en-GB" sz="32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r>
                  <a:rPr lang="en-GB" sz="32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</m:oMath>
                </a14:m>
                <a:r>
                  <a:rPr lang="en-GB" sz="3200" dirty="0"/>
                  <a:t> are 90 degrees apart)</a:t>
                </a:r>
                <a:endParaRPr lang="en-C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CB63CC-A9B7-9155-9256-795A805D2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538" y="-10120"/>
                <a:ext cx="5726696" cy="1261884"/>
              </a:xfrm>
              <a:prstGeom prst="rect">
                <a:avLst/>
              </a:prstGeom>
              <a:blipFill>
                <a:blip r:embed="rId9"/>
                <a:stretch>
                  <a:fillRect l="-2236" t="-9662" r="-2130" b="-154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821688-8161-6EB0-A8C9-168535B094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5160" y="1456920"/>
              <a:ext cx="7928280" cy="727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821688-8161-6EB0-A8C9-168535B094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5800" y="1447560"/>
                <a:ext cx="7947000" cy="7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0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25">
        <p:fade/>
      </p:transition>
    </mc:Choice>
    <mc:Fallback xmlns="">
      <p:transition spd="med" advTm="11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s of Paper">
            <a:extLst>
              <a:ext uri="{FF2B5EF4-FFF2-40B4-BE49-F238E27FC236}">
                <a16:creationId xmlns:a16="http://schemas.microsoft.com/office/drawing/2014/main" id="{5C89F0E0-CF0B-6FC0-4626-EC186B863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D629E-86EB-5A0F-F896-900D758C5876}"/>
              </a:ext>
            </a:extLst>
          </p:cNvPr>
          <p:cNvSpPr txBox="1"/>
          <p:nvPr/>
        </p:nvSpPr>
        <p:spPr>
          <a:xfrm>
            <a:off x="19685" y="1557671"/>
            <a:ext cx="11921914" cy="2308324"/>
          </a:xfrm>
          <a:prstGeom prst="rect">
            <a:avLst/>
          </a:prstGeom>
          <a:solidFill>
            <a:schemeClr val="bg1"/>
          </a:solidFill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14400" b="1" i="0" dirty="0"/>
              <a:t>Intro to Spinors</a:t>
            </a:r>
            <a:endParaRPr lang="en-CA" sz="14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FFCD"/>
            </a:solidFill>
            <a:ln w="190500">
              <a:solidFill>
                <a:srgbClr val="0076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790863" y="203084"/>
              <a:ext cx="795411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500" b="0" i="0" dirty="0">
                  <a:latin typeface="Impact" panose="020B0806030902050204" pitchFamily="34" charset="0"/>
                </a:rPr>
                <a:t>1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2786D4F-68FE-288C-4025-8249CD1709E9}"/>
              </a:ext>
            </a:extLst>
          </p:cNvPr>
          <p:cNvSpPr/>
          <p:nvPr/>
        </p:nvSpPr>
        <p:spPr>
          <a:xfrm>
            <a:off x="3582861" y="3243954"/>
            <a:ext cx="4947033" cy="3941564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CB4D8E7-DC93-FBDE-907B-CCE4406429A0}"/>
              </a:ext>
            </a:extLst>
          </p:cNvPr>
          <p:cNvSpPr/>
          <p:nvPr/>
        </p:nvSpPr>
        <p:spPr>
          <a:xfrm>
            <a:off x="7886987" y="3565895"/>
            <a:ext cx="1741205" cy="1670999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E5B93AA-D2A9-3729-FC5A-9D5CFF02BC00}"/>
              </a:ext>
            </a:extLst>
          </p:cNvPr>
          <p:cNvCxnSpPr/>
          <p:nvPr/>
        </p:nvCxnSpPr>
        <p:spPr>
          <a:xfrm>
            <a:off x="5895340" y="5104675"/>
            <a:ext cx="0" cy="1639915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748EC5D-226C-1757-F5F6-8DD7E4DE5000}"/>
              </a:ext>
            </a:extLst>
          </p:cNvPr>
          <p:cNvSpPr/>
          <p:nvPr/>
        </p:nvSpPr>
        <p:spPr>
          <a:xfrm>
            <a:off x="7858247" y="5270141"/>
            <a:ext cx="1741205" cy="1670999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EF2F3B-0CA5-57D6-137A-CBC59DC433DA}"/>
              </a:ext>
            </a:extLst>
          </p:cNvPr>
          <p:cNvGrpSpPr/>
          <p:nvPr/>
        </p:nvGrpSpPr>
        <p:grpSpPr>
          <a:xfrm>
            <a:off x="3493217" y="3213396"/>
            <a:ext cx="6059765" cy="3531194"/>
            <a:chOff x="4156185" y="1559876"/>
            <a:chExt cx="7690094" cy="4481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47A92D-CB9B-7AD6-4998-85001F5B1929}"/>
                    </a:ext>
                  </a:extLst>
                </p:cNvPr>
                <p:cNvSpPr txBox="1"/>
                <p:nvPr/>
              </p:nvSpPr>
              <p:spPr>
                <a:xfrm>
                  <a:off x="9938385" y="1559876"/>
                  <a:ext cx="1907894" cy="2215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CA" sz="13800" b="1" i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47A92D-CB9B-7AD6-4998-85001F5B1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385" y="1559876"/>
                  <a:ext cx="1907894" cy="22159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74FCEF-DC67-AE74-B258-CBD8A1020C63}"/>
                    </a:ext>
                  </a:extLst>
                </p:cNvPr>
                <p:cNvSpPr txBox="1"/>
                <p:nvPr/>
              </p:nvSpPr>
              <p:spPr>
                <a:xfrm>
                  <a:off x="9885811" y="3810825"/>
                  <a:ext cx="1907892" cy="2215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3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n-CA" sz="13800" b="1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74FCEF-DC67-AE74-B258-CBD8A1020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5811" y="3810825"/>
                  <a:ext cx="1907892" cy="22159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395637-6555-97BC-8115-63C033F1FBD8}"/>
                </a:ext>
              </a:extLst>
            </p:cNvPr>
            <p:cNvGrpSpPr/>
            <p:nvPr/>
          </p:nvGrpSpPr>
          <p:grpSpPr>
            <a:xfrm>
              <a:off x="4156185" y="2170156"/>
              <a:ext cx="5817264" cy="3870952"/>
              <a:chOff x="771557" y="3391340"/>
              <a:chExt cx="4214279" cy="2804286"/>
            </a:xfrm>
          </p:grpSpPr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B90B77A2-F869-F915-A2B2-680E003B6AFF}"/>
                  </a:ext>
                </a:extLst>
              </p:cNvPr>
              <p:cNvSpPr/>
              <p:nvPr/>
            </p:nvSpPr>
            <p:spPr>
              <a:xfrm flipV="1">
                <a:off x="771557" y="4151479"/>
                <a:ext cx="4210215" cy="2044147"/>
              </a:xfrm>
              <a:prstGeom prst="arc">
                <a:avLst>
                  <a:gd name="adj1" fmla="val 16501121"/>
                  <a:gd name="adj2" fmla="val 5439505"/>
                </a:avLst>
              </a:prstGeom>
              <a:ln w="190500">
                <a:gradFill>
                  <a:gsLst>
                    <a:gs pos="0">
                      <a:srgbClr val="7030A0"/>
                    </a:gs>
                    <a:gs pos="51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7D65BC4-EA8B-BC9B-48AF-E3EB6F083729}"/>
                  </a:ext>
                </a:extLst>
              </p:cNvPr>
              <p:cNvSpPr/>
              <p:nvPr/>
            </p:nvSpPr>
            <p:spPr>
              <a:xfrm rot="10800000" flipV="1">
                <a:off x="1130906" y="4148430"/>
                <a:ext cx="3811208" cy="1290113"/>
              </a:xfrm>
              <a:prstGeom prst="arc">
                <a:avLst>
                  <a:gd name="adj1" fmla="val 17077859"/>
                  <a:gd name="adj2" fmla="val 4785770"/>
                </a:avLst>
              </a:prstGeom>
              <a:ln w="190500">
                <a:gradFill>
                  <a:gsLst>
                    <a:gs pos="0">
                      <a:srgbClr val="FF0000"/>
                    </a:gs>
                    <a:gs pos="54000">
                      <a:srgbClr val="00B050"/>
                    </a:gs>
                    <a:gs pos="100000">
                      <a:srgbClr val="00B05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C3D9068D-37CC-80A5-0AFA-20ED5B543DC8}"/>
                  </a:ext>
                </a:extLst>
              </p:cNvPr>
              <p:cNvSpPr/>
              <p:nvPr/>
            </p:nvSpPr>
            <p:spPr>
              <a:xfrm flipV="1">
                <a:off x="771557" y="3391340"/>
                <a:ext cx="4210215" cy="20472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ln w="190500">
                <a:gradFill>
                  <a:gsLst>
                    <a:gs pos="0">
                      <a:srgbClr val="00B050"/>
                    </a:gs>
                    <a:gs pos="54000">
                      <a:srgbClr val="0070C0"/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AA1663ED-812D-5CDE-39BD-3F58165E804C}"/>
                  </a:ext>
                </a:extLst>
              </p:cNvPr>
              <p:cNvSpPr/>
              <p:nvPr/>
            </p:nvSpPr>
            <p:spPr>
              <a:xfrm rot="10800000" flipV="1">
                <a:off x="1130903" y="3393095"/>
                <a:ext cx="3854933" cy="1284521"/>
              </a:xfrm>
              <a:prstGeom prst="arc">
                <a:avLst>
                  <a:gd name="adj1" fmla="val 16200000"/>
                  <a:gd name="adj2" fmla="val 5069590"/>
                </a:avLst>
              </a:prstGeom>
              <a:ln w="190500">
                <a:gradFill>
                  <a:gsLst>
                    <a:gs pos="0">
                      <a:srgbClr val="0070C0"/>
                    </a:gs>
                    <a:gs pos="53000">
                      <a:srgbClr val="7030A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B73FFE7-5470-309A-A830-58E19309F219}"/>
                </a:ext>
              </a:extLst>
            </p:cNvPr>
            <p:cNvSpPr/>
            <p:nvPr/>
          </p:nvSpPr>
          <p:spPr>
            <a:xfrm>
              <a:off x="5086876" y="1887100"/>
              <a:ext cx="956485" cy="95648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027" name="Arc 1026">
            <a:extLst>
              <a:ext uri="{FF2B5EF4-FFF2-40B4-BE49-F238E27FC236}">
                <a16:creationId xmlns:a16="http://schemas.microsoft.com/office/drawing/2014/main" id="{B2CFD74C-A992-EB29-52DB-063F07BBF7FE}"/>
              </a:ext>
            </a:extLst>
          </p:cNvPr>
          <p:cNvSpPr/>
          <p:nvPr/>
        </p:nvSpPr>
        <p:spPr>
          <a:xfrm rot="10800000" flipV="1">
            <a:off x="3877436" y="3694291"/>
            <a:ext cx="4193112" cy="1388650"/>
          </a:xfrm>
          <a:prstGeom prst="arc">
            <a:avLst>
              <a:gd name="adj1" fmla="val 20644566"/>
              <a:gd name="adj2" fmla="val 5069590"/>
            </a:avLst>
          </a:prstGeom>
          <a:ln w="190500">
            <a:gradFill>
              <a:gsLst>
                <a:gs pos="0">
                  <a:srgbClr val="0070C0"/>
                </a:gs>
                <a:gs pos="1900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ADE67C72-BD12-D2C0-F2D7-4CE1ABE0BCE7}"/>
              </a:ext>
            </a:extLst>
          </p:cNvPr>
          <p:cNvSpPr/>
          <p:nvPr/>
        </p:nvSpPr>
        <p:spPr>
          <a:xfrm>
            <a:off x="4318970" y="3859612"/>
            <a:ext cx="146360" cy="146360"/>
          </a:xfrm>
          <a:prstGeom prst="ellipse">
            <a:avLst/>
          </a:prstGeom>
          <a:solidFill>
            <a:srgbClr val="315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147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0A4ECF-E5DD-96CC-8D2C-D2AF3AB0E807}"/>
                  </a:ext>
                </a:extLst>
              </p:cNvPr>
              <p:cNvSpPr txBox="1"/>
              <p:nvPr/>
            </p:nvSpPr>
            <p:spPr>
              <a:xfrm>
                <a:off x="319315" y="891888"/>
                <a:ext cx="10363199" cy="170816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10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05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10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500" i="1"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10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500" i="1"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10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0A4ECF-E5DD-96CC-8D2C-D2AF3AB0E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15" y="891888"/>
                <a:ext cx="10363199" cy="1708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483CC-1504-9B29-0CDA-533FDA956E55}"/>
                  </a:ext>
                </a:extLst>
              </p:cNvPr>
              <p:cNvSpPr txBox="1"/>
              <p:nvPr/>
            </p:nvSpPr>
            <p:spPr>
              <a:xfrm>
                <a:off x="560375" y="3465513"/>
                <a:ext cx="5201795" cy="279005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0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0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0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10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0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483CC-1504-9B29-0CDA-533FDA95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75" y="3465513"/>
                <a:ext cx="5201795" cy="2790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5766A0-3E1B-D716-86EC-5BAD97B484C9}"/>
                  </a:ext>
                </a:extLst>
              </p:cNvPr>
              <p:cNvSpPr txBox="1"/>
              <p:nvPr/>
            </p:nvSpPr>
            <p:spPr>
              <a:xfrm>
                <a:off x="3905917" y="3392487"/>
                <a:ext cx="1028939" cy="1708160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10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5766A0-3E1B-D716-86EC-5BAD97B48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917" y="3392487"/>
                <a:ext cx="1028939" cy="1708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BD7457-7F6B-10D2-6E62-253AFA47FD51}"/>
                  </a:ext>
                </a:extLst>
              </p:cNvPr>
              <p:cNvSpPr txBox="1"/>
              <p:nvPr/>
            </p:nvSpPr>
            <p:spPr>
              <a:xfrm>
                <a:off x="3905917" y="4640539"/>
                <a:ext cx="1028939" cy="1708160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A" sz="10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BD7457-7F6B-10D2-6E62-253AFA4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917" y="4640539"/>
                <a:ext cx="1028939" cy="1708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058DE1C-4ABD-5EF1-46B0-82950E103364}"/>
              </a:ext>
            </a:extLst>
          </p:cNvPr>
          <p:cNvGrpSpPr/>
          <p:nvPr/>
        </p:nvGrpSpPr>
        <p:grpSpPr>
          <a:xfrm>
            <a:off x="4825092" y="3429000"/>
            <a:ext cx="5601487" cy="1323439"/>
            <a:chOff x="4825092" y="3429000"/>
            <a:chExt cx="5601487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ADA772-707F-7904-53BD-B72E2254EA80}"/>
                </a:ext>
              </a:extLst>
            </p:cNvPr>
            <p:cNvSpPr txBox="1"/>
            <p:nvPr/>
          </p:nvSpPr>
          <p:spPr>
            <a:xfrm>
              <a:off x="6096000" y="3429000"/>
              <a:ext cx="43305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FF0000"/>
                  </a:solidFill>
                </a:rPr>
                <a:t>Spin-up</a:t>
              </a:r>
              <a:r>
                <a:rPr lang="en-CA" sz="4000" dirty="0"/>
                <a:t> probability amplitude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B872DF-6371-05EB-3C72-3A4FCC671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092" y="3848100"/>
              <a:ext cx="1351644" cy="2381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3170E5-16AB-4118-73DB-0E3AB89256F4}"/>
              </a:ext>
            </a:extLst>
          </p:cNvPr>
          <p:cNvGrpSpPr/>
          <p:nvPr/>
        </p:nvGrpSpPr>
        <p:grpSpPr>
          <a:xfrm>
            <a:off x="4825092" y="5269527"/>
            <a:ext cx="6033409" cy="1323439"/>
            <a:chOff x="4825092" y="5269527"/>
            <a:chExt cx="6033409" cy="13234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967D61-EEB9-C06D-9AE0-F0EAD966989B}"/>
                </a:ext>
              </a:extLst>
            </p:cNvPr>
            <p:cNvSpPr txBox="1"/>
            <p:nvPr/>
          </p:nvSpPr>
          <p:spPr>
            <a:xfrm>
              <a:off x="6096001" y="5269527"/>
              <a:ext cx="47625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70C0"/>
                  </a:solidFill>
                </a:rPr>
                <a:t>Spin-down</a:t>
              </a:r>
              <a:r>
                <a:rPr lang="en-CA" sz="4000" dirty="0"/>
                <a:t> probability amplitude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8F7D87-0B12-0D13-C1A3-3583E3BDAA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5092" y="5486400"/>
              <a:ext cx="1338944" cy="156904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3781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3"/>
    </mc:Choice>
    <mc:Fallback xmlns="">
      <p:transition spd="slow" advTm="11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-0.00365 0.31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157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32826 0.54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312700-35C0-4204-B99D-AD3E3AD178B5}"/>
              </a:ext>
            </a:extLst>
          </p:cNvPr>
          <p:cNvSpPr txBox="1"/>
          <p:nvPr/>
        </p:nvSpPr>
        <p:spPr>
          <a:xfrm>
            <a:off x="6167521" y="1736083"/>
            <a:ext cx="5840215" cy="4524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7200" u="sng" dirty="0">
                <a:solidFill>
                  <a:srgbClr val="00B050"/>
                </a:solidFill>
              </a:rPr>
              <a:t>Polarization</a:t>
            </a:r>
            <a:r>
              <a:rPr lang="en-GB" sz="7200" dirty="0"/>
              <a:t> = geometric orientation of wave</a:t>
            </a:r>
            <a:endParaRPr lang="en-CA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EFAE6-9295-0F4C-9378-EF4311B8EBFF}"/>
              </a:ext>
            </a:extLst>
          </p:cNvPr>
          <p:cNvSpPr txBox="1"/>
          <p:nvPr/>
        </p:nvSpPr>
        <p:spPr>
          <a:xfrm>
            <a:off x="325767" y="100169"/>
            <a:ext cx="1146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/>
              <a:t>Light = electromagnetic wave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6DA413B-421B-0778-795D-09E5E184330A}"/>
              </a:ext>
            </a:extLst>
          </p:cNvPr>
          <p:cNvGrpSpPr/>
          <p:nvPr/>
        </p:nvGrpSpPr>
        <p:grpSpPr>
          <a:xfrm>
            <a:off x="2521" y="1612737"/>
            <a:ext cx="5471143" cy="5143771"/>
            <a:chOff x="689542" y="2422182"/>
            <a:chExt cx="5471143" cy="514377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32F32D-DE4F-3111-A731-D557F7A171EB}"/>
                </a:ext>
              </a:extLst>
            </p:cNvPr>
            <p:cNvGrpSpPr/>
            <p:nvPr/>
          </p:nvGrpSpPr>
          <p:grpSpPr>
            <a:xfrm>
              <a:off x="689542" y="2422182"/>
              <a:ext cx="4052425" cy="3681344"/>
              <a:chOff x="537142" y="2269782"/>
              <a:chExt cx="4052425" cy="3681344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DFE2E360-004F-6E9E-60CB-33FB5340BFDA}"/>
                  </a:ext>
                </a:extLst>
              </p:cNvPr>
              <p:cNvGrpSpPr/>
              <p:nvPr/>
            </p:nvGrpSpPr>
            <p:grpSpPr>
              <a:xfrm>
                <a:off x="537142" y="2269782"/>
                <a:ext cx="3341438" cy="2946447"/>
                <a:chOff x="537142" y="2269782"/>
                <a:chExt cx="3341438" cy="2946447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5A9BADDC-065A-743A-BDD9-0390D85DAC26}"/>
                    </a:ext>
                  </a:extLst>
                </p:cNvPr>
                <p:cNvSpPr/>
                <p:nvPr/>
              </p:nvSpPr>
              <p:spPr>
                <a:xfrm rot="16200000" flipH="1">
                  <a:off x="1585424" y="2062761"/>
                  <a:ext cx="1244874" cy="3341438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0070C0"/>
                  </a:solidFill>
                </a:ln>
                <a:scene3d>
                  <a:camera prst="orthographicFront">
                    <a:rot lat="2700052" lon="7499991" rev="2159998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5581E7D9-C96B-B5FB-CDC6-2E28A43A4A86}"/>
                    </a:ext>
                  </a:extLst>
                </p:cNvPr>
                <p:cNvSpPr/>
                <p:nvPr/>
              </p:nvSpPr>
              <p:spPr>
                <a:xfrm>
                  <a:off x="1585424" y="2269782"/>
                  <a:ext cx="1244874" cy="2946447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FF0000"/>
                  </a:solidFill>
                </a:ln>
                <a:scene3d>
                  <a:camera prst="orthographicFront">
                    <a:rot lat="18899993" lon="18299982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64D589E-911E-A6CB-2A09-DB71F4605236}"/>
                    </a:ext>
                  </a:extLst>
                </p:cNvPr>
                <p:cNvSpPr/>
                <p:nvPr/>
              </p:nvSpPr>
              <p:spPr>
                <a:xfrm rot="16200000" flipH="1">
                  <a:off x="1479480" y="3080967"/>
                  <a:ext cx="624478" cy="166319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  <a:gd name="connsiteX0" fmla="*/ 0 w 2905125"/>
                    <a:gd name="connsiteY0" fmla="*/ 719211 h 1460466"/>
                    <a:gd name="connsiteX1" fmla="*/ 238125 w 2905125"/>
                    <a:gd name="connsiteY1" fmla="*/ 362023 h 1460466"/>
                    <a:gd name="connsiteX2" fmla="*/ 481012 w 2905125"/>
                    <a:gd name="connsiteY2" fmla="*/ 85798 h 1460466"/>
                    <a:gd name="connsiteX3" fmla="*/ 728662 w 2905125"/>
                    <a:gd name="connsiteY3" fmla="*/ 73 h 1460466"/>
                    <a:gd name="connsiteX4" fmla="*/ 938212 w 2905125"/>
                    <a:gd name="connsiteY4" fmla="*/ 76273 h 1460466"/>
                    <a:gd name="connsiteX5" fmla="*/ 1190625 w 2905125"/>
                    <a:gd name="connsiteY5" fmla="*/ 319161 h 1460466"/>
                    <a:gd name="connsiteX6" fmla="*/ 1457325 w 2905125"/>
                    <a:gd name="connsiteY6" fmla="*/ 728736 h 1460466"/>
                    <a:gd name="connsiteX7" fmla="*/ 1685925 w 2905125"/>
                    <a:gd name="connsiteY7" fmla="*/ 1095448 h 1460466"/>
                    <a:gd name="connsiteX8" fmla="*/ 1900237 w 2905125"/>
                    <a:gd name="connsiteY8" fmla="*/ 1333573 h 1460466"/>
                    <a:gd name="connsiteX9" fmla="*/ 2143125 w 2905125"/>
                    <a:gd name="connsiteY9" fmla="*/ 1443111 h 1460466"/>
                    <a:gd name="connsiteX10" fmla="*/ 2376487 w 2905125"/>
                    <a:gd name="connsiteY10" fmla="*/ 1381198 h 1460466"/>
                    <a:gd name="connsiteX11" fmla="*/ 2905125 w 2905125"/>
                    <a:gd name="connsiteY11" fmla="*/ 719211 h 1460466"/>
                    <a:gd name="connsiteX0" fmla="*/ 0 w 2905125"/>
                    <a:gd name="connsiteY0" fmla="*/ 719211 h 1477404"/>
                    <a:gd name="connsiteX1" fmla="*/ 238125 w 2905125"/>
                    <a:gd name="connsiteY1" fmla="*/ 362023 h 1477404"/>
                    <a:gd name="connsiteX2" fmla="*/ 481012 w 2905125"/>
                    <a:gd name="connsiteY2" fmla="*/ 85798 h 1477404"/>
                    <a:gd name="connsiteX3" fmla="*/ 728662 w 2905125"/>
                    <a:gd name="connsiteY3" fmla="*/ 73 h 1477404"/>
                    <a:gd name="connsiteX4" fmla="*/ 938212 w 2905125"/>
                    <a:gd name="connsiteY4" fmla="*/ 76273 h 1477404"/>
                    <a:gd name="connsiteX5" fmla="*/ 1190625 w 2905125"/>
                    <a:gd name="connsiteY5" fmla="*/ 319161 h 1477404"/>
                    <a:gd name="connsiteX6" fmla="*/ 1457325 w 2905125"/>
                    <a:gd name="connsiteY6" fmla="*/ 728736 h 1477404"/>
                    <a:gd name="connsiteX7" fmla="*/ 1685925 w 2905125"/>
                    <a:gd name="connsiteY7" fmla="*/ 1095448 h 1477404"/>
                    <a:gd name="connsiteX8" fmla="*/ 1900237 w 2905125"/>
                    <a:gd name="connsiteY8" fmla="*/ 1333573 h 1477404"/>
                    <a:gd name="connsiteX9" fmla="*/ 2143125 w 2905125"/>
                    <a:gd name="connsiteY9" fmla="*/ 1443111 h 1477404"/>
                    <a:gd name="connsiteX10" fmla="*/ 2905125 w 2905125"/>
                    <a:gd name="connsiteY10" fmla="*/ 719211 h 1477404"/>
                    <a:gd name="connsiteX0" fmla="*/ 0 w 2905125"/>
                    <a:gd name="connsiteY0" fmla="*/ 719211 h 1345503"/>
                    <a:gd name="connsiteX1" fmla="*/ 238125 w 2905125"/>
                    <a:gd name="connsiteY1" fmla="*/ 362023 h 1345503"/>
                    <a:gd name="connsiteX2" fmla="*/ 481012 w 2905125"/>
                    <a:gd name="connsiteY2" fmla="*/ 85798 h 1345503"/>
                    <a:gd name="connsiteX3" fmla="*/ 728662 w 2905125"/>
                    <a:gd name="connsiteY3" fmla="*/ 73 h 1345503"/>
                    <a:gd name="connsiteX4" fmla="*/ 938212 w 2905125"/>
                    <a:gd name="connsiteY4" fmla="*/ 76273 h 1345503"/>
                    <a:gd name="connsiteX5" fmla="*/ 1190625 w 2905125"/>
                    <a:gd name="connsiteY5" fmla="*/ 319161 h 1345503"/>
                    <a:gd name="connsiteX6" fmla="*/ 1457325 w 2905125"/>
                    <a:gd name="connsiteY6" fmla="*/ 728736 h 1345503"/>
                    <a:gd name="connsiteX7" fmla="*/ 1685925 w 2905125"/>
                    <a:gd name="connsiteY7" fmla="*/ 1095448 h 1345503"/>
                    <a:gd name="connsiteX8" fmla="*/ 1900237 w 2905125"/>
                    <a:gd name="connsiteY8" fmla="*/ 1333573 h 1345503"/>
                    <a:gd name="connsiteX9" fmla="*/ 2905125 w 2905125"/>
                    <a:gd name="connsiteY9" fmla="*/ 719211 h 1345503"/>
                    <a:gd name="connsiteX0" fmla="*/ 0 w 2905125"/>
                    <a:gd name="connsiteY0" fmla="*/ 719211 h 1095455"/>
                    <a:gd name="connsiteX1" fmla="*/ 238125 w 2905125"/>
                    <a:gd name="connsiteY1" fmla="*/ 362023 h 1095455"/>
                    <a:gd name="connsiteX2" fmla="*/ 481012 w 2905125"/>
                    <a:gd name="connsiteY2" fmla="*/ 85798 h 1095455"/>
                    <a:gd name="connsiteX3" fmla="*/ 728662 w 2905125"/>
                    <a:gd name="connsiteY3" fmla="*/ 73 h 1095455"/>
                    <a:gd name="connsiteX4" fmla="*/ 938212 w 2905125"/>
                    <a:gd name="connsiteY4" fmla="*/ 76273 h 1095455"/>
                    <a:gd name="connsiteX5" fmla="*/ 1190625 w 2905125"/>
                    <a:gd name="connsiteY5" fmla="*/ 319161 h 1095455"/>
                    <a:gd name="connsiteX6" fmla="*/ 1457325 w 2905125"/>
                    <a:gd name="connsiteY6" fmla="*/ 728736 h 1095455"/>
                    <a:gd name="connsiteX7" fmla="*/ 1685925 w 2905125"/>
                    <a:gd name="connsiteY7" fmla="*/ 1095448 h 1095455"/>
                    <a:gd name="connsiteX8" fmla="*/ 2905125 w 2905125"/>
                    <a:gd name="connsiteY8" fmla="*/ 719211 h 1095455"/>
                    <a:gd name="connsiteX0" fmla="*/ 0 w 2905125"/>
                    <a:gd name="connsiteY0" fmla="*/ 719211 h 756474"/>
                    <a:gd name="connsiteX1" fmla="*/ 238125 w 2905125"/>
                    <a:gd name="connsiteY1" fmla="*/ 362023 h 756474"/>
                    <a:gd name="connsiteX2" fmla="*/ 481012 w 2905125"/>
                    <a:gd name="connsiteY2" fmla="*/ 85798 h 756474"/>
                    <a:gd name="connsiteX3" fmla="*/ 728662 w 2905125"/>
                    <a:gd name="connsiteY3" fmla="*/ 73 h 756474"/>
                    <a:gd name="connsiteX4" fmla="*/ 938212 w 2905125"/>
                    <a:gd name="connsiteY4" fmla="*/ 76273 h 756474"/>
                    <a:gd name="connsiteX5" fmla="*/ 1190625 w 2905125"/>
                    <a:gd name="connsiteY5" fmla="*/ 319161 h 756474"/>
                    <a:gd name="connsiteX6" fmla="*/ 1457325 w 2905125"/>
                    <a:gd name="connsiteY6" fmla="*/ 728736 h 756474"/>
                    <a:gd name="connsiteX7" fmla="*/ 2905125 w 2905125"/>
                    <a:gd name="connsiteY7" fmla="*/ 719211 h 756474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5 w 1457326"/>
                    <a:gd name="connsiteY6" fmla="*/ 728736 h 728736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7 w 1457326"/>
                    <a:gd name="connsiteY6" fmla="*/ 728736 h 728736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7 w 1457326"/>
                    <a:gd name="connsiteY6" fmla="*/ 728736 h 7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7326" h="728736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49409" y="662062"/>
                        <a:pt x="1457327" y="728736"/>
                      </a:cubicBezTo>
                    </a:path>
                  </a:pathLst>
                </a:custGeom>
                <a:noFill/>
                <a:ln w="190500">
                  <a:solidFill>
                    <a:srgbClr val="0070C0"/>
                  </a:solidFill>
                </a:ln>
                <a:scene3d>
                  <a:camera prst="orthographicFront">
                    <a:rot lat="2700052" lon="7499991" rev="2159998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6D6AF1D-0C88-070D-A074-FCE3B4100209}"/>
                  </a:ext>
                </a:extLst>
              </p:cNvPr>
              <p:cNvGrpSpPr/>
              <p:nvPr/>
            </p:nvGrpSpPr>
            <p:grpSpPr>
              <a:xfrm>
                <a:off x="1248129" y="3004679"/>
                <a:ext cx="3341438" cy="2946447"/>
                <a:chOff x="537142" y="2269782"/>
                <a:chExt cx="3341438" cy="2946447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3DBE2863-75AB-B687-6EB1-12AF04DA538E}"/>
                    </a:ext>
                  </a:extLst>
                </p:cNvPr>
                <p:cNvSpPr/>
                <p:nvPr/>
              </p:nvSpPr>
              <p:spPr>
                <a:xfrm rot="16200000" flipH="1">
                  <a:off x="1585424" y="2062761"/>
                  <a:ext cx="1244874" cy="3341438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0070C0"/>
                  </a:solidFill>
                </a:ln>
                <a:scene3d>
                  <a:camera prst="orthographicFront">
                    <a:rot lat="2700052" lon="7499991" rev="2159998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06FBF6A3-3BBA-74CE-DDCB-3D3D004990ED}"/>
                    </a:ext>
                  </a:extLst>
                </p:cNvPr>
                <p:cNvSpPr/>
                <p:nvPr/>
              </p:nvSpPr>
              <p:spPr>
                <a:xfrm>
                  <a:off x="1585424" y="2269782"/>
                  <a:ext cx="1244874" cy="2946447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FF0000"/>
                  </a:solidFill>
                </a:ln>
                <a:scene3d>
                  <a:camera prst="orthographicFront">
                    <a:rot lat="18899993" lon="18299982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D5BCDA3-1976-5D20-BA77-CFCF515F3F7F}"/>
                    </a:ext>
                  </a:extLst>
                </p:cNvPr>
                <p:cNvSpPr/>
                <p:nvPr/>
              </p:nvSpPr>
              <p:spPr>
                <a:xfrm rot="16200000" flipH="1">
                  <a:off x="1479480" y="3080967"/>
                  <a:ext cx="624478" cy="166319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  <a:gd name="connsiteX0" fmla="*/ 0 w 2905125"/>
                    <a:gd name="connsiteY0" fmla="*/ 719211 h 1460466"/>
                    <a:gd name="connsiteX1" fmla="*/ 238125 w 2905125"/>
                    <a:gd name="connsiteY1" fmla="*/ 362023 h 1460466"/>
                    <a:gd name="connsiteX2" fmla="*/ 481012 w 2905125"/>
                    <a:gd name="connsiteY2" fmla="*/ 85798 h 1460466"/>
                    <a:gd name="connsiteX3" fmla="*/ 728662 w 2905125"/>
                    <a:gd name="connsiteY3" fmla="*/ 73 h 1460466"/>
                    <a:gd name="connsiteX4" fmla="*/ 938212 w 2905125"/>
                    <a:gd name="connsiteY4" fmla="*/ 76273 h 1460466"/>
                    <a:gd name="connsiteX5" fmla="*/ 1190625 w 2905125"/>
                    <a:gd name="connsiteY5" fmla="*/ 319161 h 1460466"/>
                    <a:gd name="connsiteX6" fmla="*/ 1457325 w 2905125"/>
                    <a:gd name="connsiteY6" fmla="*/ 728736 h 1460466"/>
                    <a:gd name="connsiteX7" fmla="*/ 1685925 w 2905125"/>
                    <a:gd name="connsiteY7" fmla="*/ 1095448 h 1460466"/>
                    <a:gd name="connsiteX8" fmla="*/ 1900237 w 2905125"/>
                    <a:gd name="connsiteY8" fmla="*/ 1333573 h 1460466"/>
                    <a:gd name="connsiteX9" fmla="*/ 2143125 w 2905125"/>
                    <a:gd name="connsiteY9" fmla="*/ 1443111 h 1460466"/>
                    <a:gd name="connsiteX10" fmla="*/ 2376487 w 2905125"/>
                    <a:gd name="connsiteY10" fmla="*/ 1381198 h 1460466"/>
                    <a:gd name="connsiteX11" fmla="*/ 2905125 w 2905125"/>
                    <a:gd name="connsiteY11" fmla="*/ 719211 h 1460466"/>
                    <a:gd name="connsiteX0" fmla="*/ 0 w 2905125"/>
                    <a:gd name="connsiteY0" fmla="*/ 719211 h 1477404"/>
                    <a:gd name="connsiteX1" fmla="*/ 238125 w 2905125"/>
                    <a:gd name="connsiteY1" fmla="*/ 362023 h 1477404"/>
                    <a:gd name="connsiteX2" fmla="*/ 481012 w 2905125"/>
                    <a:gd name="connsiteY2" fmla="*/ 85798 h 1477404"/>
                    <a:gd name="connsiteX3" fmla="*/ 728662 w 2905125"/>
                    <a:gd name="connsiteY3" fmla="*/ 73 h 1477404"/>
                    <a:gd name="connsiteX4" fmla="*/ 938212 w 2905125"/>
                    <a:gd name="connsiteY4" fmla="*/ 76273 h 1477404"/>
                    <a:gd name="connsiteX5" fmla="*/ 1190625 w 2905125"/>
                    <a:gd name="connsiteY5" fmla="*/ 319161 h 1477404"/>
                    <a:gd name="connsiteX6" fmla="*/ 1457325 w 2905125"/>
                    <a:gd name="connsiteY6" fmla="*/ 728736 h 1477404"/>
                    <a:gd name="connsiteX7" fmla="*/ 1685925 w 2905125"/>
                    <a:gd name="connsiteY7" fmla="*/ 1095448 h 1477404"/>
                    <a:gd name="connsiteX8" fmla="*/ 1900237 w 2905125"/>
                    <a:gd name="connsiteY8" fmla="*/ 1333573 h 1477404"/>
                    <a:gd name="connsiteX9" fmla="*/ 2143125 w 2905125"/>
                    <a:gd name="connsiteY9" fmla="*/ 1443111 h 1477404"/>
                    <a:gd name="connsiteX10" fmla="*/ 2905125 w 2905125"/>
                    <a:gd name="connsiteY10" fmla="*/ 719211 h 1477404"/>
                    <a:gd name="connsiteX0" fmla="*/ 0 w 2905125"/>
                    <a:gd name="connsiteY0" fmla="*/ 719211 h 1345503"/>
                    <a:gd name="connsiteX1" fmla="*/ 238125 w 2905125"/>
                    <a:gd name="connsiteY1" fmla="*/ 362023 h 1345503"/>
                    <a:gd name="connsiteX2" fmla="*/ 481012 w 2905125"/>
                    <a:gd name="connsiteY2" fmla="*/ 85798 h 1345503"/>
                    <a:gd name="connsiteX3" fmla="*/ 728662 w 2905125"/>
                    <a:gd name="connsiteY3" fmla="*/ 73 h 1345503"/>
                    <a:gd name="connsiteX4" fmla="*/ 938212 w 2905125"/>
                    <a:gd name="connsiteY4" fmla="*/ 76273 h 1345503"/>
                    <a:gd name="connsiteX5" fmla="*/ 1190625 w 2905125"/>
                    <a:gd name="connsiteY5" fmla="*/ 319161 h 1345503"/>
                    <a:gd name="connsiteX6" fmla="*/ 1457325 w 2905125"/>
                    <a:gd name="connsiteY6" fmla="*/ 728736 h 1345503"/>
                    <a:gd name="connsiteX7" fmla="*/ 1685925 w 2905125"/>
                    <a:gd name="connsiteY7" fmla="*/ 1095448 h 1345503"/>
                    <a:gd name="connsiteX8" fmla="*/ 1900237 w 2905125"/>
                    <a:gd name="connsiteY8" fmla="*/ 1333573 h 1345503"/>
                    <a:gd name="connsiteX9" fmla="*/ 2905125 w 2905125"/>
                    <a:gd name="connsiteY9" fmla="*/ 719211 h 1345503"/>
                    <a:gd name="connsiteX0" fmla="*/ 0 w 2905125"/>
                    <a:gd name="connsiteY0" fmla="*/ 719211 h 1095455"/>
                    <a:gd name="connsiteX1" fmla="*/ 238125 w 2905125"/>
                    <a:gd name="connsiteY1" fmla="*/ 362023 h 1095455"/>
                    <a:gd name="connsiteX2" fmla="*/ 481012 w 2905125"/>
                    <a:gd name="connsiteY2" fmla="*/ 85798 h 1095455"/>
                    <a:gd name="connsiteX3" fmla="*/ 728662 w 2905125"/>
                    <a:gd name="connsiteY3" fmla="*/ 73 h 1095455"/>
                    <a:gd name="connsiteX4" fmla="*/ 938212 w 2905125"/>
                    <a:gd name="connsiteY4" fmla="*/ 76273 h 1095455"/>
                    <a:gd name="connsiteX5" fmla="*/ 1190625 w 2905125"/>
                    <a:gd name="connsiteY5" fmla="*/ 319161 h 1095455"/>
                    <a:gd name="connsiteX6" fmla="*/ 1457325 w 2905125"/>
                    <a:gd name="connsiteY6" fmla="*/ 728736 h 1095455"/>
                    <a:gd name="connsiteX7" fmla="*/ 1685925 w 2905125"/>
                    <a:gd name="connsiteY7" fmla="*/ 1095448 h 1095455"/>
                    <a:gd name="connsiteX8" fmla="*/ 2905125 w 2905125"/>
                    <a:gd name="connsiteY8" fmla="*/ 719211 h 1095455"/>
                    <a:gd name="connsiteX0" fmla="*/ 0 w 2905125"/>
                    <a:gd name="connsiteY0" fmla="*/ 719211 h 756474"/>
                    <a:gd name="connsiteX1" fmla="*/ 238125 w 2905125"/>
                    <a:gd name="connsiteY1" fmla="*/ 362023 h 756474"/>
                    <a:gd name="connsiteX2" fmla="*/ 481012 w 2905125"/>
                    <a:gd name="connsiteY2" fmla="*/ 85798 h 756474"/>
                    <a:gd name="connsiteX3" fmla="*/ 728662 w 2905125"/>
                    <a:gd name="connsiteY3" fmla="*/ 73 h 756474"/>
                    <a:gd name="connsiteX4" fmla="*/ 938212 w 2905125"/>
                    <a:gd name="connsiteY4" fmla="*/ 76273 h 756474"/>
                    <a:gd name="connsiteX5" fmla="*/ 1190625 w 2905125"/>
                    <a:gd name="connsiteY5" fmla="*/ 319161 h 756474"/>
                    <a:gd name="connsiteX6" fmla="*/ 1457325 w 2905125"/>
                    <a:gd name="connsiteY6" fmla="*/ 728736 h 756474"/>
                    <a:gd name="connsiteX7" fmla="*/ 2905125 w 2905125"/>
                    <a:gd name="connsiteY7" fmla="*/ 719211 h 756474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5 w 1457326"/>
                    <a:gd name="connsiteY6" fmla="*/ 728736 h 728736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7 w 1457326"/>
                    <a:gd name="connsiteY6" fmla="*/ 728736 h 728736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7 w 1457326"/>
                    <a:gd name="connsiteY6" fmla="*/ 728736 h 7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7326" h="728736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49409" y="662062"/>
                        <a:pt x="1457327" y="728736"/>
                      </a:cubicBezTo>
                    </a:path>
                  </a:pathLst>
                </a:custGeom>
                <a:noFill/>
                <a:ln w="190500">
                  <a:solidFill>
                    <a:srgbClr val="0070C0"/>
                  </a:solidFill>
                </a:ln>
                <a:scene3d>
                  <a:camera prst="orthographicFront">
                    <a:rot lat="2700052" lon="7499991" rev="2159998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30BEA67-8EC1-D35D-B007-82F13BE2C05E}"/>
                </a:ext>
              </a:extLst>
            </p:cNvPr>
            <p:cNvGrpSpPr/>
            <p:nvPr/>
          </p:nvGrpSpPr>
          <p:grpSpPr>
            <a:xfrm>
              <a:off x="2108260" y="3884609"/>
              <a:ext cx="4052425" cy="3681344"/>
              <a:chOff x="537142" y="2269782"/>
              <a:chExt cx="4052425" cy="368134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B5223F8-54DA-8F3B-A1DD-6BF2301412C1}"/>
                  </a:ext>
                </a:extLst>
              </p:cNvPr>
              <p:cNvGrpSpPr/>
              <p:nvPr/>
            </p:nvGrpSpPr>
            <p:grpSpPr>
              <a:xfrm>
                <a:off x="537142" y="2269782"/>
                <a:ext cx="3341438" cy="2946447"/>
                <a:chOff x="537142" y="2269782"/>
                <a:chExt cx="3341438" cy="2946447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4771F96-5A93-AA17-469D-1B101DFC6B92}"/>
                    </a:ext>
                  </a:extLst>
                </p:cNvPr>
                <p:cNvSpPr/>
                <p:nvPr/>
              </p:nvSpPr>
              <p:spPr>
                <a:xfrm rot="16200000" flipH="1">
                  <a:off x="1585424" y="2062761"/>
                  <a:ext cx="1244874" cy="3341438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0070C0"/>
                  </a:solidFill>
                </a:ln>
                <a:scene3d>
                  <a:camera prst="orthographicFront">
                    <a:rot lat="2700052" lon="7499991" rev="2159998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03A4674-D0F3-74A5-AE54-97CF7EA681F2}"/>
                    </a:ext>
                  </a:extLst>
                </p:cNvPr>
                <p:cNvSpPr/>
                <p:nvPr/>
              </p:nvSpPr>
              <p:spPr>
                <a:xfrm>
                  <a:off x="1585424" y="2269782"/>
                  <a:ext cx="1244874" cy="2946447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FF0000"/>
                  </a:solidFill>
                </a:ln>
                <a:scene3d>
                  <a:camera prst="orthographicFront">
                    <a:rot lat="18899993" lon="18299982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097489C-3747-C1C4-0BDF-3A8638B3EA5B}"/>
                    </a:ext>
                  </a:extLst>
                </p:cNvPr>
                <p:cNvSpPr/>
                <p:nvPr/>
              </p:nvSpPr>
              <p:spPr>
                <a:xfrm rot="16200000" flipH="1">
                  <a:off x="1479480" y="3080967"/>
                  <a:ext cx="624478" cy="166319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  <a:gd name="connsiteX0" fmla="*/ 0 w 2905125"/>
                    <a:gd name="connsiteY0" fmla="*/ 719211 h 1460466"/>
                    <a:gd name="connsiteX1" fmla="*/ 238125 w 2905125"/>
                    <a:gd name="connsiteY1" fmla="*/ 362023 h 1460466"/>
                    <a:gd name="connsiteX2" fmla="*/ 481012 w 2905125"/>
                    <a:gd name="connsiteY2" fmla="*/ 85798 h 1460466"/>
                    <a:gd name="connsiteX3" fmla="*/ 728662 w 2905125"/>
                    <a:gd name="connsiteY3" fmla="*/ 73 h 1460466"/>
                    <a:gd name="connsiteX4" fmla="*/ 938212 w 2905125"/>
                    <a:gd name="connsiteY4" fmla="*/ 76273 h 1460466"/>
                    <a:gd name="connsiteX5" fmla="*/ 1190625 w 2905125"/>
                    <a:gd name="connsiteY5" fmla="*/ 319161 h 1460466"/>
                    <a:gd name="connsiteX6" fmla="*/ 1457325 w 2905125"/>
                    <a:gd name="connsiteY6" fmla="*/ 728736 h 1460466"/>
                    <a:gd name="connsiteX7" fmla="*/ 1685925 w 2905125"/>
                    <a:gd name="connsiteY7" fmla="*/ 1095448 h 1460466"/>
                    <a:gd name="connsiteX8" fmla="*/ 1900237 w 2905125"/>
                    <a:gd name="connsiteY8" fmla="*/ 1333573 h 1460466"/>
                    <a:gd name="connsiteX9" fmla="*/ 2143125 w 2905125"/>
                    <a:gd name="connsiteY9" fmla="*/ 1443111 h 1460466"/>
                    <a:gd name="connsiteX10" fmla="*/ 2376487 w 2905125"/>
                    <a:gd name="connsiteY10" fmla="*/ 1381198 h 1460466"/>
                    <a:gd name="connsiteX11" fmla="*/ 2905125 w 2905125"/>
                    <a:gd name="connsiteY11" fmla="*/ 719211 h 1460466"/>
                    <a:gd name="connsiteX0" fmla="*/ 0 w 2905125"/>
                    <a:gd name="connsiteY0" fmla="*/ 719211 h 1477404"/>
                    <a:gd name="connsiteX1" fmla="*/ 238125 w 2905125"/>
                    <a:gd name="connsiteY1" fmla="*/ 362023 h 1477404"/>
                    <a:gd name="connsiteX2" fmla="*/ 481012 w 2905125"/>
                    <a:gd name="connsiteY2" fmla="*/ 85798 h 1477404"/>
                    <a:gd name="connsiteX3" fmla="*/ 728662 w 2905125"/>
                    <a:gd name="connsiteY3" fmla="*/ 73 h 1477404"/>
                    <a:gd name="connsiteX4" fmla="*/ 938212 w 2905125"/>
                    <a:gd name="connsiteY4" fmla="*/ 76273 h 1477404"/>
                    <a:gd name="connsiteX5" fmla="*/ 1190625 w 2905125"/>
                    <a:gd name="connsiteY5" fmla="*/ 319161 h 1477404"/>
                    <a:gd name="connsiteX6" fmla="*/ 1457325 w 2905125"/>
                    <a:gd name="connsiteY6" fmla="*/ 728736 h 1477404"/>
                    <a:gd name="connsiteX7" fmla="*/ 1685925 w 2905125"/>
                    <a:gd name="connsiteY7" fmla="*/ 1095448 h 1477404"/>
                    <a:gd name="connsiteX8" fmla="*/ 1900237 w 2905125"/>
                    <a:gd name="connsiteY8" fmla="*/ 1333573 h 1477404"/>
                    <a:gd name="connsiteX9" fmla="*/ 2143125 w 2905125"/>
                    <a:gd name="connsiteY9" fmla="*/ 1443111 h 1477404"/>
                    <a:gd name="connsiteX10" fmla="*/ 2905125 w 2905125"/>
                    <a:gd name="connsiteY10" fmla="*/ 719211 h 1477404"/>
                    <a:gd name="connsiteX0" fmla="*/ 0 w 2905125"/>
                    <a:gd name="connsiteY0" fmla="*/ 719211 h 1345503"/>
                    <a:gd name="connsiteX1" fmla="*/ 238125 w 2905125"/>
                    <a:gd name="connsiteY1" fmla="*/ 362023 h 1345503"/>
                    <a:gd name="connsiteX2" fmla="*/ 481012 w 2905125"/>
                    <a:gd name="connsiteY2" fmla="*/ 85798 h 1345503"/>
                    <a:gd name="connsiteX3" fmla="*/ 728662 w 2905125"/>
                    <a:gd name="connsiteY3" fmla="*/ 73 h 1345503"/>
                    <a:gd name="connsiteX4" fmla="*/ 938212 w 2905125"/>
                    <a:gd name="connsiteY4" fmla="*/ 76273 h 1345503"/>
                    <a:gd name="connsiteX5" fmla="*/ 1190625 w 2905125"/>
                    <a:gd name="connsiteY5" fmla="*/ 319161 h 1345503"/>
                    <a:gd name="connsiteX6" fmla="*/ 1457325 w 2905125"/>
                    <a:gd name="connsiteY6" fmla="*/ 728736 h 1345503"/>
                    <a:gd name="connsiteX7" fmla="*/ 1685925 w 2905125"/>
                    <a:gd name="connsiteY7" fmla="*/ 1095448 h 1345503"/>
                    <a:gd name="connsiteX8" fmla="*/ 1900237 w 2905125"/>
                    <a:gd name="connsiteY8" fmla="*/ 1333573 h 1345503"/>
                    <a:gd name="connsiteX9" fmla="*/ 2905125 w 2905125"/>
                    <a:gd name="connsiteY9" fmla="*/ 719211 h 1345503"/>
                    <a:gd name="connsiteX0" fmla="*/ 0 w 2905125"/>
                    <a:gd name="connsiteY0" fmla="*/ 719211 h 1095455"/>
                    <a:gd name="connsiteX1" fmla="*/ 238125 w 2905125"/>
                    <a:gd name="connsiteY1" fmla="*/ 362023 h 1095455"/>
                    <a:gd name="connsiteX2" fmla="*/ 481012 w 2905125"/>
                    <a:gd name="connsiteY2" fmla="*/ 85798 h 1095455"/>
                    <a:gd name="connsiteX3" fmla="*/ 728662 w 2905125"/>
                    <a:gd name="connsiteY3" fmla="*/ 73 h 1095455"/>
                    <a:gd name="connsiteX4" fmla="*/ 938212 w 2905125"/>
                    <a:gd name="connsiteY4" fmla="*/ 76273 h 1095455"/>
                    <a:gd name="connsiteX5" fmla="*/ 1190625 w 2905125"/>
                    <a:gd name="connsiteY5" fmla="*/ 319161 h 1095455"/>
                    <a:gd name="connsiteX6" fmla="*/ 1457325 w 2905125"/>
                    <a:gd name="connsiteY6" fmla="*/ 728736 h 1095455"/>
                    <a:gd name="connsiteX7" fmla="*/ 1685925 w 2905125"/>
                    <a:gd name="connsiteY7" fmla="*/ 1095448 h 1095455"/>
                    <a:gd name="connsiteX8" fmla="*/ 2905125 w 2905125"/>
                    <a:gd name="connsiteY8" fmla="*/ 719211 h 1095455"/>
                    <a:gd name="connsiteX0" fmla="*/ 0 w 2905125"/>
                    <a:gd name="connsiteY0" fmla="*/ 719211 h 756474"/>
                    <a:gd name="connsiteX1" fmla="*/ 238125 w 2905125"/>
                    <a:gd name="connsiteY1" fmla="*/ 362023 h 756474"/>
                    <a:gd name="connsiteX2" fmla="*/ 481012 w 2905125"/>
                    <a:gd name="connsiteY2" fmla="*/ 85798 h 756474"/>
                    <a:gd name="connsiteX3" fmla="*/ 728662 w 2905125"/>
                    <a:gd name="connsiteY3" fmla="*/ 73 h 756474"/>
                    <a:gd name="connsiteX4" fmla="*/ 938212 w 2905125"/>
                    <a:gd name="connsiteY4" fmla="*/ 76273 h 756474"/>
                    <a:gd name="connsiteX5" fmla="*/ 1190625 w 2905125"/>
                    <a:gd name="connsiteY5" fmla="*/ 319161 h 756474"/>
                    <a:gd name="connsiteX6" fmla="*/ 1457325 w 2905125"/>
                    <a:gd name="connsiteY6" fmla="*/ 728736 h 756474"/>
                    <a:gd name="connsiteX7" fmla="*/ 2905125 w 2905125"/>
                    <a:gd name="connsiteY7" fmla="*/ 719211 h 756474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5 w 1457326"/>
                    <a:gd name="connsiteY6" fmla="*/ 728736 h 728736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7 w 1457326"/>
                    <a:gd name="connsiteY6" fmla="*/ 728736 h 728736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7 w 1457326"/>
                    <a:gd name="connsiteY6" fmla="*/ 728736 h 7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7326" h="728736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49409" y="662062"/>
                        <a:pt x="1457327" y="728736"/>
                      </a:cubicBezTo>
                    </a:path>
                  </a:pathLst>
                </a:custGeom>
                <a:noFill/>
                <a:ln w="190500">
                  <a:solidFill>
                    <a:srgbClr val="0070C0"/>
                  </a:solidFill>
                </a:ln>
                <a:scene3d>
                  <a:camera prst="orthographicFront">
                    <a:rot lat="2700052" lon="7499991" rev="2159998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25F48BD-A765-E6E7-4703-4A519F4F0FEC}"/>
                  </a:ext>
                </a:extLst>
              </p:cNvPr>
              <p:cNvGrpSpPr/>
              <p:nvPr/>
            </p:nvGrpSpPr>
            <p:grpSpPr>
              <a:xfrm>
                <a:off x="1248129" y="3004679"/>
                <a:ext cx="3341438" cy="2946447"/>
                <a:chOff x="537142" y="2269782"/>
                <a:chExt cx="3341438" cy="2946447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79677021-586B-09FB-A0A4-CCD0C1AF3DB9}"/>
                    </a:ext>
                  </a:extLst>
                </p:cNvPr>
                <p:cNvSpPr/>
                <p:nvPr/>
              </p:nvSpPr>
              <p:spPr>
                <a:xfrm rot="16200000" flipH="1">
                  <a:off x="1585424" y="2062761"/>
                  <a:ext cx="1244874" cy="3341438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0070C0"/>
                  </a:solidFill>
                </a:ln>
                <a:scene3d>
                  <a:camera prst="orthographicFront">
                    <a:rot lat="2700052" lon="7499991" rev="2159998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22D7E148-B1C2-D636-8AF0-F0BDF4DA544B}"/>
                    </a:ext>
                  </a:extLst>
                </p:cNvPr>
                <p:cNvSpPr/>
                <p:nvPr/>
              </p:nvSpPr>
              <p:spPr>
                <a:xfrm>
                  <a:off x="1585424" y="2269782"/>
                  <a:ext cx="1244874" cy="2946447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90500">
                  <a:solidFill>
                    <a:srgbClr val="FF0000"/>
                  </a:solidFill>
                </a:ln>
                <a:scene3d>
                  <a:camera prst="orthographicFront">
                    <a:rot lat="18899993" lon="18299982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B3FF4882-EF82-A634-7797-095574FA1523}"/>
                    </a:ext>
                  </a:extLst>
                </p:cNvPr>
                <p:cNvSpPr/>
                <p:nvPr/>
              </p:nvSpPr>
              <p:spPr>
                <a:xfrm rot="16200000" flipH="1">
                  <a:off x="1479480" y="3080967"/>
                  <a:ext cx="624478" cy="166319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  <a:gd name="connsiteX0" fmla="*/ 0 w 2905125"/>
                    <a:gd name="connsiteY0" fmla="*/ 719211 h 1460466"/>
                    <a:gd name="connsiteX1" fmla="*/ 238125 w 2905125"/>
                    <a:gd name="connsiteY1" fmla="*/ 362023 h 1460466"/>
                    <a:gd name="connsiteX2" fmla="*/ 481012 w 2905125"/>
                    <a:gd name="connsiteY2" fmla="*/ 85798 h 1460466"/>
                    <a:gd name="connsiteX3" fmla="*/ 728662 w 2905125"/>
                    <a:gd name="connsiteY3" fmla="*/ 73 h 1460466"/>
                    <a:gd name="connsiteX4" fmla="*/ 938212 w 2905125"/>
                    <a:gd name="connsiteY4" fmla="*/ 76273 h 1460466"/>
                    <a:gd name="connsiteX5" fmla="*/ 1190625 w 2905125"/>
                    <a:gd name="connsiteY5" fmla="*/ 319161 h 1460466"/>
                    <a:gd name="connsiteX6" fmla="*/ 1457325 w 2905125"/>
                    <a:gd name="connsiteY6" fmla="*/ 728736 h 1460466"/>
                    <a:gd name="connsiteX7" fmla="*/ 1685925 w 2905125"/>
                    <a:gd name="connsiteY7" fmla="*/ 1095448 h 1460466"/>
                    <a:gd name="connsiteX8" fmla="*/ 1900237 w 2905125"/>
                    <a:gd name="connsiteY8" fmla="*/ 1333573 h 1460466"/>
                    <a:gd name="connsiteX9" fmla="*/ 2143125 w 2905125"/>
                    <a:gd name="connsiteY9" fmla="*/ 1443111 h 1460466"/>
                    <a:gd name="connsiteX10" fmla="*/ 2376487 w 2905125"/>
                    <a:gd name="connsiteY10" fmla="*/ 1381198 h 1460466"/>
                    <a:gd name="connsiteX11" fmla="*/ 2905125 w 2905125"/>
                    <a:gd name="connsiteY11" fmla="*/ 719211 h 1460466"/>
                    <a:gd name="connsiteX0" fmla="*/ 0 w 2905125"/>
                    <a:gd name="connsiteY0" fmla="*/ 719211 h 1477404"/>
                    <a:gd name="connsiteX1" fmla="*/ 238125 w 2905125"/>
                    <a:gd name="connsiteY1" fmla="*/ 362023 h 1477404"/>
                    <a:gd name="connsiteX2" fmla="*/ 481012 w 2905125"/>
                    <a:gd name="connsiteY2" fmla="*/ 85798 h 1477404"/>
                    <a:gd name="connsiteX3" fmla="*/ 728662 w 2905125"/>
                    <a:gd name="connsiteY3" fmla="*/ 73 h 1477404"/>
                    <a:gd name="connsiteX4" fmla="*/ 938212 w 2905125"/>
                    <a:gd name="connsiteY4" fmla="*/ 76273 h 1477404"/>
                    <a:gd name="connsiteX5" fmla="*/ 1190625 w 2905125"/>
                    <a:gd name="connsiteY5" fmla="*/ 319161 h 1477404"/>
                    <a:gd name="connsiteX6" fmla="*/ 1457325 w 2905125"/>
                    <a:gd name="connsiteY6" fmla="*/ 728736 h 1477404"/>
                    <a:gd name="connsiteX7" fmla="*/ 1685925 w 2905125"/>
                    <a:gd name="connsiteY7" fmla="*/ 1095448 h 1477404"/>
                    <a:gd name="connsiteX8" fmla="*/ 1900237 w 2905125"/>
                    <a:gd name="connsiteY8" fmla="*/ 1333573 h 1477404"/>
                    <a:gd name="connsiteX9" fmla="*/ 2143125 w 2905125"/>
                    <a:gd name="connsiteY9" fmla="*/ 1443111 h 1477404"/>
                    <a:gd name="connsiteX10" fmla="*/ 2905125 w 2905125"/>
                    <a:gd name="connsiteY10" fmla="*/ 719211 h 1477404"/>
                    <a:gd name="connsiteX0" fmla="*/ 0 w 2905125"/>
                    <a:gd name="connsiteY0" fmla="*/ 719211 h 1345503"/>
                    <a:gd name="connsiteX1" fmla="*/ 238125 w 2905125"/>
                    <a:gd name="connsiteY1" fmla="*/ 362023 h 1345503"/>
                    <a:gd name="connsiteX2" fmla="*/ 481012 w 2905125"/>
                    <a:gd name="connsiteY2" fmla="*/ 85798 h 1345503"/>
                    <a:gd name="connsiteX3" fmla="*/ 728662 w 2905125"/>
                    <a:gd name="connsiteY3" fmla="*/ 73 h 1345503"/>
                    <a:gd name="connsiteX4" fmla="*/ 938212 w 2905125"/>
                    <a:gd name="connsiteY4" fmla="*/ 76273 h 1345503"/>
                    <a:gd name="connsiteX5" fmla="*/ 1190625 w 2905125"/>
                    <a:gd name="connsiteY5" fmla="*/ 319161 h 1345503"/>
                    <a:gd name="connsiteX6" fmla="*/ 1457325 w 2905125"/>
                    <a:gd name="connsiteY6" fmla="*/ 728736 h 1345503"/>
                    <a:gd name="connsiteX7" fmla="*/ 1685925 w 2905125"/>
                    <a:gd name="connsiteY7" fmla="*/ 1095448 h 1345503"/>
                    <a:gd name="connsiteX8" fmla="*/ 1900237 w 2905125"/>
                    <a:gd name="connsiteY8" fmla="*/ 1333573 h 1345503"/>
                    <a:gd name="connsiteX9" fmla="*/ 2905125 w 2905125"/>
                    <a:gd name="connsiteY9" fmla="*/ 719211 h 1345503"/>
                    <a:gd name="connsiteX0" fmla="*/ 0 w 2905125"/>
                    <a:gd name="connsiteY0" fmla="*/ 719211 h 1095455"/>
                    <a:gd name="connsiteX1" fmla="*/ 238125 w 2905125"/>
                    <a:gd name="connsiteY1" fmla="*/ 362023 h 1095455"/>
                    <a:gd name="connsiteX2" fmla="*/ 481012 w 2905125"/>
                    <a:gd name="connsiteY2" fmla="*/ 85798 h 1095455"/>
                    <a:gd name="connsiteX3" fmla="*/ 728662 w 2905125"/>
                    <a:gd name="connsiteY3" fmla="*/ 73 h 1095455"/>
                    <a:gd name="connsiteX4" fmla="*/ 938212 w 2905125"/>
                    <a:gd name="connsiteY4" fmla="*/ 76273 h 1095455"/>
                    <a:gd name="connsiteX5" fmla="*/ 1190625 w 2905125"/>
                    <a:gd name="connsiteY5" fmla="*/ 319161 h 1095455"/>
                    <a:gd name="connsiteX6" fmla="*/ 1457325 w 2905125"/>
                    <a:gd name="connsiteY6" fmla="*/ 728736 h 1095455"/>
                    <a:gd name="connsiteX7" fmla="*/ 1685925 w 2905125"/>
                    <a:gd name="connsiteY7" fmla="*/ 1095448 h 1095455"/>
                    <a:gd name="connsiteX8" fmla="*/ 2905125 w 2905125"/>
                    <a:gd name="connsiteY8" fmla="*/ 719211 h 1095455"/>
                    <a:gd name="connsiteX0" fmla="*/ 0 w 2905125"/>
                    <a:gd name="connsiteY0" fmla="*/ 719211 h 756474"/>
                    <a:gd name="connsiteX1" fmla="*/ 238125 w 2905125"/>
                    <a:gd name="connsiteY1" fmla="*/ 362023 h 756474"/>
                    <a:gd name="connsiteX2" fmla="*/ 481012 w 2905125"/>
                    <a:gd name="connsiteY2" fmla="*/ 85798 h 756474"/>
                    <a:gd name="connsiteX3" fmla="*/ 728662 w 2905125"/>
                    <a:gd name="connsiteY3" fmla="*/ 73 h 756474"/>
                    <a:gd name="connsiteX4" fmla="*/ 938212 w 2905125"/>
                    <a:gd name="connsiteY4" fmla="*/ 76273 h 756474"/>
                    <a:gd name="connsiteX5" fmla="*/ 1190625 w 2905125"/>
                    <a:gd name="connsiteY5" fmla="*/ 319161 h 756474"/>
                    <a:gd name="connsiteX6" fmla="*/ 1457325 w 2905125"/>
                    <a:gd name="connsiteY6" fmla="*/ 728736 h 756474"/>
                    <a:gd name="connsiteX7" fmla="*/ 2905125 w 2905125"/>
                    <a:gd name="connsiteY7" fmla="*/ 719211 h 756474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5 w 1457326"/>
                    <a:gd name="connsiteY6" fmla="*/ 728736 h 728736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7 w 1457326"/>
                    <a:gd name="connsiteY6" fmla="*/ 728736 h 728736"/>
                    <a:gd name="connsiteX0" fmla="*/ 0 w 1457326"/>
                    <a:gd name="connsiteY0" fmla="*/ 719211 h 728736"/>
                    <a:gd name="connsiteX1" fmla="*/ 238125 w 1457326"/>
                    <a:gd name="connsiteY1" fmla="*/ 362023 h 728736"/>
                    <a:gd name="connsiteX2" fmla="*/ 481012 w 1457326"/>
                    <a:gd name="connsiteY2" fmla="*/ 85798 h 728736"/>
                    <a:gd name="connsiteX3" fmla="*/ 728662 w 1457326"/>
                    <a:gd name="connsiteY3" fmla="*/ 73 h 728736"/>
                    <a:gd name="connsiteX4" fmla="*/ 938212 w 1457326"/>
                    <a:gd name="connsiteY4" fmla="*/ 76273 h 728736"/>
                    <a:gd name="connsiteX5" fmla="*/ 1190625 w 1457326"/>
                    <a:gd name="connsiteY5" fmla="*/ 319161 h 728736"/>
                    <a:gd name="connsiteX6" fmla="*/ 1457327 w 1457326"/>
                    <a:gd name="connsiteY6" fmla="*/ 728736 h 728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7326" h="728736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49409" y="662062"/>
                        <a:pt x="1457327" y="728736"/>
                      </a:cubicBezTo>
                    </a:path>
                  </a:pathLst>
                </a:custGeom>
                <a:noFill/>
                <a:ln w="190500">
                  <a:solidFill>
                    <a:srgbClr val="0070C0"/>
                  </a:solidFill>
                </a:ln>
                <a:scene3d>
                  <a:camera prst="orthographicFront">
                    <a:rot lat="2700052" lon="7499991" rev="21599981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D7CCD8F-47B4-C86B-B8ED-1D7420C78A25}"/>
              </a:ext>
            </a:extLst>
          </p:cNvPr>
          <p:cNvGrpSpPr/>
          <p:nvPr/>
        </p:nvGrpSpPr>
        <p:grpSpPr>
          <a:xfrm>
            <a:off x="1508681" y="1393828"/>
            <a:ext cx="2752568" cy="830997"/>
            <a:chOff x="1508681" y="1393828"/>
            <a:chExt cx="2752568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C052A05-B1A6-B2D6-5B39-F948C97A4240}"/>
                    </a:ext>
                  </a:extLst>
                </p:cNvPr>
                <p:cNvSpPr txBox="1"/>
                <p:nvPr/>
              </p:nvSpPr>
              <p:spPr>
                <a:xfrm>
                  <a:off x="2349960" y="1393828"/>
                  <a:ext cx="19112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CA" sz="4800" dirty="0">
                      <a:solidFill>
                        <a:srgbClr val="C00000"/>
                      </a:solidFill>
                    </a:rPr>
                    <a:t>-field</a:t>
                  </a: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C052A05-B1A6-B2D6-5B39-F948C97A4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960" y="1393828"/>
                  <a:ext cx="1911289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16176" r="-13376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D0F379-334E-9EE4-BFF6-2F9C921BBD8C}"/>
                </a:ext>
              </a:extLst>
            </p:cNvPr>
            <p:cNvCxnSpPr>
              <a:cxnSpLocks/>
              <a:stCxn id="79" idx="1"/>
            </p:cNvCxnSpPr>
            <p:nvPr/>
          </p:nvCxnSpPr>
          <p:spPr>
            <a:xfrm flipH="1">
              <a:off x="1508681" y="1809327"/>
              <a:ext cx="841279" cy="22606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EE8C7D6-97E8-E8DA-1191-ACB677BA22B2}"/>
              </a:ext>
            </a:extLst>
          </p:cNvPr>
          <p:cNvGrpSpPr/>
          <p:nvPr/>
        </p:nvGrpSpPr>
        <p:grpSpPr>
          <a:xfrm>
            <a:off x="3339290" y="2814764"/>
            <a:ext cx="2711897" cy="830997"/>
            <a:chOff x="3339290" y="2814764"/>
            <a:chExt cx="2711897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5288FDE-6245-F405-3584-906CA0E1455A}"/>
                    </a:ext>
                  </a:extLst>
                </p:cNvPr>
                <p:cNvSpPr txBox="1"/>
                <p:nvPr/>
              </p:nvSpPr>
              <p:spPr>
                <a:xfrm>
                  <a:off x="4139898" y="2814764"/>
                  <a:ext cx="19112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-field</a:t>
                  </a: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5288FDE-6245-F405-3584-906CA0E14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898" y="2814764"/>
                  <a:ext cx="1911289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16176" r="-13694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25DF377-E0E0-13FF-3D82-A33D22C8C73E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>
              <a:off x="3339290" y="3230263"/>
              <a:ext cx="800608" cy="415498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071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52"/>
    </mc:Choice>
    <mc:Fallback xmlns="">
      <p:transition spd="slow" advTm="18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1BDED0-67A9-4094-ADEC-FD1F344060CA}"/>
              </a:ext>
            </a:extLst>
          </p:cNvPr>
          <p:cNvSpPr txBox="1"/>
          <p:nvPr/>
        </p:nvSpPr>
        <p:spPr>
          <a:xfrm>
            <a:off x="74419" y="47384"/>
            <a:ext cx="118681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600" u="sng" dirty="0"/>
              <a:t>Polarization of </a:t>
            </a:r>
            <a:r>
              <a:rPr lang="en-GB" sz="4600" u="sng" dirty="0">
                <a:solidFill>
                  <a:srgbClr val="FF0000"/>
                </a:solidFill>
              </a:rPr>
              <a:t>Electric Field Vector</a:t>
            </a:r>
            <a:r>
              <a:rPr lang="en-GB" sz="4600" u="sng" dirty="0"/>
              <a:t> in EM wave</a:t>
            </a:r>
            <a:endParaRPr lang="en-CA" sz="4600" u="sng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02641D-C3B0-1327-01EB-05D8D496F898}"/>
              </a:ext>
            </a:extLst>
          </p:cNvPr>
          <p:cNvGrpSpPr/>
          <p:nvPr/>
        </p:nvGrpSpPr>
        <p:grpSpPr>
          <a:xfrm>
            <a:off x="78772" y="874100"/>
            <a:ext cx="5608124" cy="5742922"/>
            <a:chOff x="-346823" y="673664"/>
            <a:chExt cx="5608124" cy="574292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C8402C1-8D8C-49E6-AE91-A37E117AC154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DE68AE-4867-4772-B1ED-E0D776A83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ED768E-1AEF-4DF9-B06D-558D900B6916}"/>
                    </a:ext>
                  </a:extLst>
                </p:cNvPr>
                <p:cNvSpPr txBox="1"/>
                <p:nvPr/>
              </p:nvSpPr>
              <p:spPr>
                <a:xfrm>
                  <a:off x="2377031" y="2491244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ED768E-1AEF-4DF9-B06D-558D900B69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031" y="2491244"/>
                  <a:ext cx="588110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1CEBD8A-8AAB-40A6-8BD4-4CA5EEC7CD0F}"/>
                    </a:ext>
                  </a:extLst>
                </p:cNvPr>
                <p:cNvSpPr txBox="1"/>
                <p:nvPr/>
              </p:nvSpPr>
              <p:spPr>
                <a:xfrm>
                  <a:off x="613187" y="673664"/>
                  <a:ext cx="59580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1CEBD8A-8AAB-40A6-8BD4-4CA5EEC7C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87" y="673664"/>
                  <a:ext cx="595804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166D1D-7441-4B7D-B009-5DF851CA7D5B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1A1E350-CC22-46D0-91F0-8DA491343B29}"/>
                    </a:ext>
                  </a:extLst>
                </p:cNvPr>
                <p:cNvSpPr txBox="1"/>
                <p:nvPr/>
              </p:nvSpPr>
              <p:spPr>
                <a:xfrm>
                  <a:off x="4703969" y="5708700"/>
                  <a:ext cx="55733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1A1E350-CC22-46D0-91F0-8DA491343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969" y="5708700"/>
                  <a:ext cx="557332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29B2FB5-4AF1-4835-8D34-CA78F8174327}"/>
              </a:ext>
            </a:extLst>
          </p:cNvPr>
          <p:cNvCxnSpPr>
            <a:cxnSpLocks/>
          </p:cNvCxnSpPr>
          <p:nvPr/>
        </p:nvCxnSpPr>
        <p:spPr>
          <a:xfrm>
            <a:off x="6095999" y="1059380"/>
            <a:ext cx="0" cy="561763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829581-15EB-1736-958D-483FA64F7CB8}"/>
              </a:ext>
            </a:extLst>
          </p:cNvPr>
          <p:cNvGrpSpPr/>
          <p:nvPr/>
        </p:nvGrpSpPr>
        <p:grpSpPr>
          <a:xfrm>
            <a:off x="6277879" y="877774"/>
            <a:ext cx="5608124" cy="5742922"/>
            <a:chOff x="-346823" y="673664"/>
            <a:chExt cx="5608124" cy="574292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BB99C15-BDE3-FCCA-10C5-7774CBEC47EB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5A534ED-B9A5-D7DC-D736-0CAA3DD2A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5B21FC5-B19A-BB5C-FE24-D3592172FF64}"/>
                    </a:ext>
                  </a:extLst>
                </p:cNvPr>
                <p:cNvSpPr txBox="1"/>
                <p:nvPr/>
              </p:nvSpPr>
              <p:spPr>
                <a:xfrm>
                  <a:off x="2377031" y="2491244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5B21FC5-B19A-BB5C-FE24-D3592172F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031" y="2491244"/>
                  <a:ext cx="588110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5430803-3E8E-45B7-1827-AF38DC56199F}"/>
                    </a:ext>
                  </a:extLst>
                </p:cNvPr>
                <p:cNvSpPr txBox="1"/>
                <p:nvPr/>
              </p:nvSpPr>
              <p:spPr>
                <a:xfrm>
                  <a:off x="613187" y="673664"/>
                  <a:ext cx="59580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5430803-3E8E-45B7-1827-AF38DC561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87" y="673664"/>
                  <a:ext cx="595804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6466ADF-7F33-0BBA-B2BC-90FA7C04E8C0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19C14E6-6372-0E89-1877-65B39EB6003B}"/>
                    </a:ext>
                  </a:extLst>
                </p:cNvPr>
                <p:cNvSpPr txBox="1"/>
                <p:nvPr/>
              </p:nvSpPr>
              <p:spPr>
                <a:xfrm>
                  <a:off x="4703969" y="5708700"/>
                  <a:ext cx="55733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19C14E6-6372-0E89-1877-65B39EB60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969" y="5708700"/>
                  <a:ext cx="557332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9E72E6AE-47A1-6A1B-805C-54F1C647E7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7358" y="1985323"/>
              <a:ext cx="4361900" cy="430475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4361900" cy="430475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62095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9E72E6AE-47A1-6A1B-805C-54F1C647E7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358" y="1985323"/>
                <a:ext cx="4361900" cy="430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FFDA597D-34AD-74E4-D36D-2403604016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19320" y="2284233"/>
              <a:ext cx="4876186" cy="371428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4876186" cy="3714281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8400000" ay="19200000" az="19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2095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FFDA597D-34AD-74E4-D36D-2403604016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19320" y="2284233"/>
                <a:ext cx="4876186" cy="371428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44C13E1-A3A1-2C89-9C6C-DC5FB94029FB}"/>
              </a:ext>
            </a:extLst>
          </p:cNvPr>
          <p:cNvSpPr txBox="1"/>
          <p:nvPr/>
        </p:nvSpPr>
        <p:spPr>
          <a:xfrm>
            <a:off x="2484331" y="1153850"/>
            <a:ext cx="30940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600" dirty="0"/>
              <a:t>Vertical</a:t>
            </a:r>
            <a:br>
              <a:rPr lang="en-GB" sz="4600" dirty="0"/>
            </a:br>
            <a:r>
              <a:rPr lang="en-GB" sz="4600" dirty="0"/>
              <a:t>Polarization</a:t>
            </a:r>
            <a:endParaRPr lang="en-CA" sz="4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31B71-C1B2-FC55-3E0F-D650EE4D0570}"/>
              </a:ext>
            </a:extLst>
          </p:cNvPr>
          <p:cNvSpPr txBox="1"/>
          <p:nvPr/>
        </p:nvSpPr>
        <p:spPr>
          <a:xfrm>
            <a:off x="8579212" y="1172957"/>
            <a:ext cx="30940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600" dirty="0"/>
              <a:t>Horizontal</a:t>
            </a:r>
            <a:br>
              <a:rPr lang="en-GB" sz="4600" dirty="0"/>
            </a:br>
            <a:r>
              <a:rPr lang="en-GB" sz="4600" dirty="0"/>
              <a:t>Polarization</a:t>
            </a:r>
            <a:endParaRPr lang="en-CA" sz="4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197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819">
        <p159:morph option="byObject"/>
      </p:transition>
    </mc:Choice>
    <mc:Fallback xmlns="">
      <p:transition spd="slow" advTm="68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3445" y="1113690"/>
              <a:ext cx="5280785" cy="52023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80785" cy="520235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445" y="1113690"/>
                <a:ext cx="5280785" cy="5202356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457452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3677" y="1153408"/>
              <a:ext cx="5208581" cy="514034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208581" cy="514034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677" y="1153408"/>
                <a:ext cx="5208581" cy="5140346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1382057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139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87">
        <p:fade/>
      </p:transition>
    </mc:Choice>
    <mc:Fallback xmlns="">
      <p:transition spd="med" advTm="608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3445" y="1113690"/>
              <a:ext cx="5280785" cy="52023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80785" cy="520235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445" y="1113690"/>
                <a:ext cx="5280785" cy="5202356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457452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9614" y="1510552"/>
              <a:ext cx="5796705" cy="442605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796705" cy="442605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8400000" ay="19200000" az="19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614" y="1510552"/>
                <a:ext cx="5796705" cy="4426056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 rot="16200000">
            <a:off x="8747568" y="1382057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04C2CC-F24A-E1A1-E109-F4C8A0F46ED3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Horizontal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119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939">
        <p159:morph option="byObject"/>
      </p:transition>
    </mc:Choice>
    <mc:Fallback xmlns="">
      <p:transition spd="slow" advTm="59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3445" y="1113690"/>
              <a:ext cx="5280785" cy="520235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280785" cy="520235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476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445" y="1113690"/>
                <a:ext cx="5280785" cy="5202356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457452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2275" y="1501033"/>
              <a:ext cx="5111380" cy="444509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5111380" cy="4445091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3800000" ay="19200000" az="19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414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275" y="1501033"/>
                <a:ext cx="5111380" cy="444509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 rot="10800000">
            <a:off x="8747568" y="1382057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422837-D31B-8E43-C1B1-5AAE99E441A5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58F834-1D46-D98E-FE86-EBA04050B2D2}"/>
              </a:ext>
            </a:extLst>
          </p:cNvPr>
          <p:cNvGrpSpPr/>
          <p:nvPr/>
        </p:nvGrpSpPr>
        <p:grpSpPr>
          <a:xfrm>
            <a:off x="4140807" y="2244316"/>
            <a:ext cx="2610701" cy="1679659"/>
            <a:chOff x="4140807" y="2244316"/>
            <a:chExt cx="2610701" cy="16796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F59DED-FC88-1D2C-5849-539A7FD952BA}"/>
                </a:ext>
              </a:extLst>
            </p:cNvPr>
            <p:cNvSpPr txBox="1"/>
            <p:nvPr/>
          </p:nvSpPr>
          <p:spPr>
            <a:xfrm>
              <a:off x="4807528" y="2244316"/>
              <a:ext cx="194398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½-cycle shift</a:t>
              </a:r>
              <a:endParaRPr lang="en-CA" sz="6000" dirty="0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11D69CBF-5DE6-6BAB-E1D3-4F81EAEB6867}"/>
                </a:ext>
              </a:extLst>
            </p:cNvPr>
            <p:cNvSpPr/>
            <p:nvPr/>
          </p:nvSpPr>
          <p:spPr>
            <a:xfrm rot="18138373">
              <a:off x="4888366" y="2837475"/>
              <a:ext cx="338941" cy="183406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211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176">
        <p159:morph option="byObject"/>
      </p:transition>
    </mc:Choice>
    <mc:Fallback xmlns="">
      <p:transition spd="slow" advTm="7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3445" y="1959358"/>
              <a:ext cx="4422367" cy="43566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22367" cy="435668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2613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445" y="1959358"/>
                <a:ext cx="4422367" cy="435668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1471322"/>
            <a:ext cx="5582754" cy="522322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85093" y="877774"/>
            <a:ext cx="5608124" cy="5742922"/>
            <a:chOff x="-346823" y="673664"/>
            <a:chExt cx="5608124" cy="574292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7031" y="2491244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031" y="2491244"/>
                  <a:ext cx="588110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13187" y="673664"/>
                  <a:ext cx="59580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87" y="673664"/>
                  <a:ext cx="595804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703969" y="5708700"/>
                  <a:ext cx="55733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969" y="5708700"/>
                  <a:ext cx="557332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3678" y="1988996"/>
              <a:ext cx="4361900" cy="430475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361900" cy="430475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2095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3678" y="1988996"/>
                <a:ext cx="4361900" cy="4304757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946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20"/>
    </mc:Choice>
    <mc:Fallback xmlns="">
      <p:transition spd="slow" advTm="133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C9E0F0A-4676-9D28-715F-596784258E4D}"/>
              </a:ext>
            </a:extLst>
          </p:cNvPr>
          <p:cNvGrpSpPr/>
          <p:nvPr/>
        </p:nvGrpSpPr>
        <p:grpSpPr>
          <a:xfrm>
            <a:off x="9150232" y="2165585"/>
            <a:ext cx="2838514" cy="2838514"/>
            <a:chOff x="9150232" y="2165585"/>
            <a:chExt cx="2838514" cy="2838514"/>
          </a:xfrm>
        </p:grpSpPr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F97144E5-E5BF-8EBF-D2AB-E49D330D0A6F}"/>
                </a:ext>
              </a:extLst>
            </p:cNvPr>
            <p:cNvSpPr/>
            <p:nvPr/>
          </p:nvSpPr>
          <p:spPr>
            <a:xfrm rot="5400000">
              <a:off x="9150232" y="2165585"/>
              <a:ext cx="2838514" cy="2838514"/>
            </a:xfrm>
            <a:prstGeom prst="pie">
              <a:avLst>
                <a:gd name="adj1" fmla="val 10801870"/>
                <a:gd name="adj2" fmla="val 10738266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71077AE4-DCE4-8525-D177-2288A8C13C01}"/>
                </a:ext>
              </a:extLst>
            </p:cNvPr>
            <p:cNvSpPr/>
            <p:nvPr/>
          </p:nvSpPr>
          <p:spPr>
            <a:xfrm rot="5400000" flipH="1">
              <a:off x="9734720" y="2788162"/>
              <a:ext cx="1669538" cy="1669538"/>
            </a:xfrm>
            <a:prstGeom prst="arc">
              <a:avLst>
                <a:gd name="adj1" fmla="val 33139"/>
                <a:gd name="adj2" fmla="val 0"/>
              </a:avLst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F05FAEA-5199-2B8E-EE5D-574198CEEAA1}"/>
              </a:ext>
            </a:extLst>
          </p:cNvPr>
          <p:cNvGrpSpPr/>
          <p:nvPr/>
        </p:nvGrpSpPr>
        <p:grpSpPr>
          <a:xfrm>
            <a:off x="4438939" y="2160373"/>
            <a:ext cx="2898260" cy="2838515"/>
            <a:chOff x="4113505" y="2160373"/>
            <a:chExt cx="2898260" cy="2838515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DD9171C-3959-5168-F3B5-5533975A6C92}"/>
                </a:ext>
              </a:extLst>
            </p:cNvPr>
            <p:cNvGrpSpPr/>
            <p:nvPr/>
          </p:nvGrpSpPr>
          <p:grpSpPr>
            <a:xfrm>
              <a:off x="4113505" y="2160373"/>
              <a:ext cx="2898260" cy="2838515"/>
              <a:chOff x="4113505" y="2160373"/>
              <a:chExt cx="2898260" cy="2838515"/>
            </a:xfrm>
          </p:grpSpPr>
          <p:sp>
            <p:nvSpPr>
              <p:cNvPr id="97" name="Partial Circle 96">
                <a:extLst>
                  <a:ext uri="{FF2B5EF4-FFF2-40B4-BE49-F238E27FC236}">
                    <a16:creationId xmlns:a16="http://schemas.microsoft.com/office/drawing/2014/main" id="{2F260450-D830-8B66-867A-102CD8CE2498}"/>
                  </a:ext>
                </a:extLst>
              </p:cNvPr>
              <p:cNvSpPr/>
              <p:nvPr/>
            </p:nvSpPr>
            <p:spPr>
              <a:xfrm rot="16200000">
                <a:off x="4140982" y="2132896"/>
                <a:ext cx="2838515" cy="2893470"/>
              </a:xfrm>
              <a:prstGeom prst="pie">
                <a:avLst>
                  <a:gd name="adj1" fmla="val 10811511"/>
                  <a:gd name="adj2" fmla="val 14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Partial Circle 41">
                <a:extLst>
                  <a:ext uri="{FF2B5EF4-FFF2-40B4-BE49-F238E27FC236}">
                    <a16:creationId xmlns:a16="http://schemas.microsoft.com/office/drawing/2014/main" id="{BB2811FD-789F-9AEA-575C-AAAAC1CC0C66}"/>
                  </a:ext>
                </a:extLst>
              </p:cNvPr>
              <p:cNvSpPr/>
              <p:nvPr/>
            </p:nvSpPr>
            <p:spPr>
              <a:xfrm rot="5400000">
                <a:off x="4145772" y="2132896"/>
                <a:ext cx="2838515" cy="2893470"/>
              </a:xfrm>
              <a:prstGeom prst="pie">
                <a:avLst>
                  <a:gd name="adj1" fmla="val 10811511"/>
                  <a:gd name="adj2" fmla="val 147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34B689E3-50A3-751B-A511-D75B7299E438}"/>
                </a:ext>
              </a:extLst>
            </p:cNvPr>
            <p:cNvSpPr/>
            <p:nvPr/>
          </p:nvSpPr>
          <p:spPr>
            <a:xfrm rot="5400000" flipH="1">
              <a:off x="4724798" y="2744862"/>
              <a:ext cx="1669538" cy="1669538"/>
            </a:xfrm>
            <a:prstGeom prst="arc">
              <a:avLst>
                <a:gd name="adj1" fmla="val 10910852"/>
                <a:gd name="adj2" fmla="val 0"/>
              </a:avLst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3445" y="1959358"/>
              <a:ext cx="4422367" cy="43566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422367" cy="435668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2613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445" y="1959358"/>
                <a:ext cx="4422367" cy="435668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1471322"/>
            <a:ext cx="5582754" cy="522322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85093" y="877774"/>
            <a:ext cx="5608124" cy="5742922"/>
            <a:chOff x="-346823" y="673664"/>
            <a:chExt cx="5608124" cy="574292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7031" y="2491244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031" y="2491244"/>
                  <a:ext cx="588110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13187" y="673664"/>
                  <a:ext cx="59580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87" y="673664"/>
                  <a:ext cx="595804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703969" y="5708700"/>
                  <a:ext cx="55733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969" y="5708700"/>
                  <a:ext cx="557332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2246" y="2265182"/>
              <a:ext cx="4304758" cy="375237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304758" cy="3752379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3800000" ay="19200000" az="19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2095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2246" y="2265182"/>
                <a:ext cx="4304758" cy="3752379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970818F4-E79F-5985-0216-11C0DB883376}"/>
              </a:ext>
            </a:extLst>
          </p:cNvPr>
          <p:cNvGrpSpPr/>
          <p:nvPr/>
        </p:nvGrpSpPr>
        <p:grpSpPr>
          <a:xfrm>
            <a:off x="4439000" y="1297529"/>
            <a:ext cx="3879706" cy="3736552"/>
            <a:chOff x="12619613" y="1045704"/>
            <a:chExt cx="5210563" cy="501830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F188A33-0530-6AE4-2652-9EEFFF99EB8E}"/>
                </a:ext>
              </a:extLst>
            </p:cNvPr>
            <p:cNvGrpSpPr/>
            <p:nvPr/>
          </p:nvGrpSpPr>
          <p:grpSpPr>
            <a:xfrm>
              <a:off x="12619613" y="1045704"/>
              <a:ext cx="5210563" cy="5018301"/>
              <a:chOff x="1106015" y="358905"/>
              <a:chExt cx="5210563" cy="5018301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C747A7E-3D59-BA92-750B-78D92E8EB520}"/>
                  </a:ext>
                </a:extLst>
              </p:cNvPr>
              <p:cNvSpPr/>
              <p:nvPr/>
            </p:nvSpPr>
            <p:spPr>
              <a:xfrm>
                <a:off x="1106015" y="1480793"/>
                <a:ext cx="3896413" cy="3896413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2F85991-6768-0DF6-F784-DC6B9DD6EE90}"/>
                      </a:ext>
                    </a:extLst>
                  </p:cNvPr>
                  <p:cNvSpPr txBox="1"/>
                  <p:nvPr/>
                </p:nvSpPr>
                <p:spPr>
                  <a:xfrm>
                    <a:off x="4998384" y="2890088"/>
                    <a:ext cx="1318194" cy="103338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↔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2F85991-6768-0DF6-F784-DC6B9DD6EE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8384" y="2890088"/>
                    <a:ext cx="1318194" cy="103338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08232F6-C2E9-2ADC-90F0-A21667C2F162}"/>
                      </a:ext>
                    </a:extLst>
                  </p:cNvPr>
                  <p:cNvSpPr txBox="1"/>
                  <p:nvPr/>
                </p:nvSpPr>
                <p:spPr>
                  <a:xfrm>
                    <a:off x="2577000" y="358905"/>
                    <a:ext cx="954438" cy="9453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↕</m:t>
                              </m: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08232F6-C2E9-2ADC-90F0-A21667C2F1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7000" y="358905"/>
                    <a:ext cx="954438" cy="9453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969AF1B-BCA9-A53F-AA8A-C839278F3303}"/>
                  </a:ext>
                </a:extLst>
              </p:cNvPr>
              <p:cNvCxnSpPr>
                <a:cxnSpLocks/>
                <a:stCxn id="52" idx="0"/>
              </p:cNvCxnSpPr>
              <p:nvPr/>
            </p:nvCxnSpPr>
            <p:spPr>
              <a:xfrm flipH="1">
                <a:off x="3054219" y="1480793"/>
                <a:ext cx="3" cy="38964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CCAE81B-BDB1-ABE0-D5D9-CC1650D9EBFB}"/>
                </a:ext>
              </a:extLst>
            </p:cNvPr>
            <p:cNvCxnSpPr>
              <a:cxnSpLocks/>
            </p:cNvCxnSpPr>
            <p:nvPr/>
          </p:nvCxnSpPr>
          <p:spPr>
            <a:xfrm>
              <a:off x="12619613" y="4120469"/>
              <a:ext cx="38964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6D9EE8-33B9-470C-78DA-67D58280CD8B}"/>
              </a:ext>
            </a:extLst>
          </p:cNvPr>
          <p:cNvGrpSpPr/>
          <p:nvPr/>
        </p:nvGrpSpPr>
        <p:grpSpPr>
          <a:xfrm>
            <a:off x="9123154" y="1295600"/>
            <a:ext cx="2901210" cy="4497853"/>
            <a:chOff x="1106015" y="345778"/>
            <a:chExt cx="3896413" cy="6040753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1D6E401-FEA5-4579-8790-1F5D64FF4700}"/>
                </a:ext>
              </a:extLst>
            </p:cNvPr>
            <p:cNvSpPr/>
            <p:nvPr/>
          </p:nvSpPr>
          <p:spPr>
            <a:xfrm>
              <a:off x="1106015" y="1480793"/>
              <a:ext cx="3896413" cy="3896413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2FD743-7AB9-60C7-DB4F-83B378CD1CE1}"/>
                    </a:ext>
                  </a:extLst>
                </p:cNvPr>
                <p:cNvSpPr txBox="1"/>
                <p:nvPr/>
              </p:nvSpPr>
              <p:spPr>
                <a:xfrm>
                  <a:off x="2544513" y="345778"/>
                  <a:ext cx="1095612" cy="10333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↕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22FD743-7AB9-60C7-DB4F-83B378CD1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513" y="345778"/>
                  <a:ext cx="1095612" cy="103338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AFE63BC-C16B-BE32-70F4-13EC451A1992}"/>
                    </a:ext>
                  </a:extLst>
                </p:cNvPr>
                <p:cNvSpPr txBox="1"/>
                <p:nvPr/>
              </p:nvSpPr>
              <p:spPr>
                <a:xfrm>
                  <a:off x="2300462" y="5353148"/>
                  <a:ext cx="1496050" cy="10333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↔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AFE63BC-C16B-BE32-70F4-13EC451A19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0462" y="5353148"/>
                  <a:ext cx="1496050" cy="103338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285AF7E-6B40-0EA9-413B-392895665A10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>
              <a:off x="3054219" y="1480793"/>
              <a:ext cx="3" cy="3896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1C6F256-8283-CAAE-31D6-69092CAE2649}"/>
              </a:ext>
            </a:extLst>
          </p:cNvPr>
          <p:cNvCxnSpPr>
            <a:cxnSpLocks/>
          </p:cNvCxnSpPr>
          <p:nvPr/>
        </p:nvCxnSpPr>
        <p:spPr>
          <a:xfrm>
            <a:off x="9123154" y="3594798"/>
            <a:ext cx="29012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FBDC0A-0FE4-DF0F-E87E-1937110345E0}"/>
              </a:ext>
            </a:extLst>
          </p:cNvPr>
          <p:cNvSpPr txBox="1"/>
          <p:nvPr/>
        </p:nvSpPr>
        <p:spPr>
          <a:xfrm>
            <a:off x="4634031" y="-74774"/>
            <a:ext cx="26000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Physical Space</a:t>
            </a:r>
            <a:endParaRPr lang="en-CA" sz="4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A8C4BB-A56A-B881-4E16-D1EC1DF461C0}"/>
              </a:ext>
            </a:extLst>
          </p:cNvPr>
          <p:cNvSpPr txBox="1"/>
          <p:nvPr/>
        </p:nvSpPr>
        <p:spPr>
          <a:xfrm>
            <a:off x="9131177" y="0"/>
            <a:ext cx="2992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Polarization Space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452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90">
        <p159:morph option="byObject"/>
      </p:transition>
    </mc:Choice>
    <mc:Fallback xmlns="">
      <p:transition spd="slow" advTm="13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4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0A4ECF-E5DD-96CC-8D2C-D2AF3AB0E807}"/>
                  </a:ext>
                </a:extLst>
              </p:cNvPr>
              <p:cNvSpPr txBox="1"/>
              <p:nvPr/>
            </p:nvSpPr>
            <p:spPr>
              <a:xfrm>
                <a:off x="319315" y="891888"/>
                <a:ext cx="11066440" cy="170816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10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05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10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0500" i="1">
                              <a:latin typeface="Cambria Math" panose="02040503050406030204" pitchFamily="18" charset="0"/>
                            </a:rPr>
                            <m:t>↔</m:t>
                          </m:r>
                        </m:e>
                      </m:d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10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0500" i="1">
                              <a:latin typeface="Cambria Math" panose="02040503050406030204" pitchFamily="18" charset="0"/>
                            </a:rPr>
                            <m:t>↕</m:t>
                          </m:r>
                        </m:e>
                      </m:d>
                    </m:oMath>
                  </m:oMathPara>
                </a14:m>
                <a:endParaRPr lang="en-CA" sz="10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0A4ECF-E5DD-96CC-8D2C-D2AF3AB0E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15" y="891888"/>
                <a:ext cx="11066440" cy="1708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483CC-1504-9B29-0CDA-533FDA956E55}"/>
                  </a:ext>
                </a:extLst>
              </p:cNvPr>
              <p:cNvSpPr txBox="1"/>
              <p:nvPr/>
            </p:nvSpPr>
            <p:spPr>
              <a:xfrm>
                <a:off x="560375" y="3465513"/>
                <a:ext cx="5201795" cy="279005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50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105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0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0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0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10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0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483CC-1504-9B29-0CDA-533FDA95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75" y="3465513"/>
                <a:ext cx="5201795" cy="2790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5766A0-3E1B-D716-86EC-5BAD97B484C9}"/>
                  </a:ext>
                </a:extLst>
              </p:cNvPr>
              <p:cNvSpPr txBox="1"/>
              <p:nvPr/>
            </p:nvSpPr>
            <p:spPr>
              <a:xfrm>
                <a:off x="3905917" y="3387198"/>
                <a:ext cx="1028939" cy="1708160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10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5766A0-3E1B-D716-86EC-5BAD97B48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917" y="3387198"/>
                <a:ext cx="1028939" cy="1708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BD7457-7F6B-10D2-6E62-253AFA47FD51}"/>
                  </a:ext>
                </a:extLst>
              </p:cNvPr>
              <p:cNvSpPr txBox="1"/>
              <p:nvPr/>
            </p:nvSpPr>
            <p:spPr>
              <a:xfrm>
                <a:off x="3905917" y="4702153"/>
                <a:ext cx="1028939" cy="1708160"/>
              </a:xfrm>
              <a:prstGeom prst="rect">
                <a:avLst/>
              </a:prstGeom>
              <a:noFill/>
              <a:effectLst>
                <a:softEdge rad="190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0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CA" sz="10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BD7457-7F6B-10D2-6E62-253AFA47F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917" y="4702153"/>
                <a:ext cx="1028939" cy="1708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90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058DE1C-4ABD-5EF1-46B0-82950E103364}"/>
              </a:ext>
            </a:extLst>
          </p:cNvPr>
          <p:cNvGrpSpPr/>
          <p:nvPr/>
        </p:nvGrpSpPr>
        <p:grpSpPr>
          <a:xfrm>
            <a:off x="4825092" y="3429000"/>
            <a:ext cx="6185807" cy="1323439"/>
            <a:chOff x="4825092" y="3429000"/>
            <a:chExt cx="6185807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ADA772-707F-7904-53BD-B72E2254EA80}"/>
                </a:ext>
              </a:extLst>
            </p:cNvPr>
            <p:cNvSpPr txBox="1"/>
            <p:nvPr/>
          </p:nvSpPr>
          <p:spPr>
            <a:xfrm>
              <a:off x="6096000" y="3429000"/>
              <a:ext cx="49148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FF0000"/>
                  </a:solidFill>
                </a:rPr>
                <a:t>Horizontal polarization</a:t>
              </a:r>
              <a:r>
                <a:rPr lang="en-CA" sz="4000" dirty="0"/>
                <a:t> amplitude (+ phase)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B872DF-6371-05EB-3C72-3A4FCC671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5092" y="3848100"/>
              <a:ext cx="1351644" cy="2381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3170E5-16AB-4118-73DB-0E3AB89256F4}"/>
              </a:ext>
            </a:extLst>
          </p:cNvPr>
          <p:cNvGrpSpPr/>
          <p:nvPr/>
        </p:nvGrpSpPr>
        <p:grpSpPr>
          <a:xfrm>
            <a:off x="4825092" y="5269527"/>
            <a:ext cx="5888628" cy="1323439"/>
            <a:chOff x="4825092" y="5269527"/>
            <a:chExt cx="5888628" cy="13234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967D61-EEB9-C06D-9AE0-F0EAD966989B}"/>
                </a:ext>
              </a:extLst>
            </p:cNvPr>
            <p:cNvSpPr txBox="1"/>
            <p:nvPr/>
          </p:nvSpPr>
          <p:spPr>
            <a:xfrm>
              <a:off x="6096000" y="5269527"/>
              <a:ext cx="46177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70C0"/>
                  </a:solidFill>
                </a:rPr>
                <a:t>Vertical polarization  </a:t>
              </a:r>
              <a:r>
                <a:rPr lang="en-CA" sz="4000" dirty="0"/>
                <a:t>amplitude (+ phase)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8F7D87-0B12-0D13-C1A3-3583E3BDAA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5092" y="5486400"/>
              <a:ext cx="1338944" cy="156904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4674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33"/>
    </mc:Choice>
    <mc:Fallback xmlns="">
      <p:transition spd="slow" advTm="11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-0.00365 0.31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157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0.37878 0.547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5" y="2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1" y="0"/>
            <a:ext cx="893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 Learning “Staircase”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5E74D2-C8FC-EBD3-4591-5D058025D1B3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ED3266-EB4F-7322-E1D7-1E6E7D0E9CE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as </a:t>
            </a:r>
            <a:r>
              <a:rPr lang="en-CA" sz="3200" b="1" dirty="0">
                <a:solidFill>
                  <a:schemeClr val="tx1"/>
                </a:solidFill>
              </a:rPr>
              <a:t>square roots of vectors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E8A97A-101D-7B60-F25A-E8AD7DC0B90A}"/>
              </a:ext>
            </a:extLst>
          </p:cNvPr>
          <p:cNvGrpSpPr/>
          <p:nvPr/>
        </p:nvGrpSpPr>
        <p:grpSpPr>
          <a:xfrm rot="10800000">
            <a:off x="2793242" y="1617097"/>
            <a:ext cx="1917492" cy="1920129"/>
            <a:chOff x="4710734" y="4963254"/>
            <a:chExt cx="1917492" cy="1920129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B441099D-9CB7-DC25-0A8F-11A837F761A8}"/>
                </a:ext>
              </a:extLst>
            </p:cNvPr>
            <p:cNvSpPr/>
            <p:nvPr/>
          </p:nvSpPr>
          <p:spPr>
            <a:xfrm>
              <a:off x="4710734" y="4963254"/>
              <a:ext cx="1917492" cy="9600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6A87F6-88F9-EE47-AFAF-5C708D5CFD5B}"/>
                </a:ext>
              </a:extLst>
            </p:cNvPr>
            <p:cNvSpPr/>
            <p:nvPr/>
          </p:nvSpPr>
          <p:spPr>
            <a:xfrm>
              <a:off x="5086348" y="5923318"/>
              <a:ext cx="1166260" cy="9600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296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5"/>
    </mc:Choice>
    <mc:Fallback xmlns="">
      <p:transition spd="slow" advTm="12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76E284-82D4-512B-6B91-1BF2556A3E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8D32B-7A89-847B-E061-6AA684E2846D}"/>
              </a:ext>
            </a:extLst>
          </p:cNvPr>
          <p:cNvSpPr txBox="1"/>
          <p:nvPr/>
        </p:nvSpPr>
        <p:spPr>
          <a:xfrm>
            <a:off x="456669" y="2077469"/>
            <a:ext cx="445346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</a:rPr>
              <a:t>“Explain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81407-3456-57C0-20F3-057C090B0893}"/>
              </a:ext>
            </a:extLst>
          </p:cNvPr>
          <p:cNvSpPr txBox="1"/>
          <p:nvPr/>
        </p:nvSpPr>
        <p:spPr>
          <a:xfrm>
            <a:off x="4974270" y="2077469"/>
            <a:ext cx="19547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</a:rPr>
              <a:t>like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9E34B-E899-8515-0C31-E3F130E0F773}"/>
              </a:ext>
            </a:extLst>
          </p:cNvPr>
          <p:cNvSpPr txBox="1"/>
          <p:nvPr/>
        </p:nvSpPr>
        <p:spPr>
          <a:xfrm>
            <a:off x="6993110" y="2077469"/>
            <a:ext cx="182524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</a:rPr>
              <a:t>I’m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127C4-E71D-9D34-16D6-D15EA9C17AD8}"/>
              </a:ext>
            </a:extLst>
          </p:cNvPr>
          <p:cNvSpPr txBox="1"/>
          <p:nvPr/>
        </p:nvSpPr>
        <p:spPr>
          <a:xfrm>
            <a:off x="8912431" y="2077469"/>
            <a:ext cx="28418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</a:rPr>
              <a:t>five.”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3C3D5-3BF3-B382-CEFE-B9CE36A3498B}"/>
              </a:ext>
            </a:extLst>
          </p:cNvPr>
          <p:cNvSpPr txBox="1"/>
          <p:nvPr/>
        </p:nvSpPr>
        <p:spPr>
          <a:xfrm>
            <a:off x="448965" y="-1816109"/>
            <a:ext cx="113916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0" dirty="0"/>
              <a:t>“Explain like I’m five.”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605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5"/>
    </mc:Choice>
    <mc:Fallback xmlns="">
      <p:transition spd="slow" advTm="11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685E50-5781-3F5E-858F-4BC49A1302D2}"/>
              </a:ext>
            </a:extLst>
          </p:cNvPr>
          <p:cNvSpPr txBox="1"/>
          <p:nvPr/>
        </p:nvSpPr>
        <p:spPr>
          <a:xfrm>
            <a:off x="0" y="108489"/>
            <a:ext cx="121920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Take a 3D vector…</a:t>
            </a:r>
            <a:r>
              <a:rPr lang="en-CA" sz="5700" dirty="0"/>
              <a:t> </a:t>
            </a:r>
          </a:p>
          <a:p>
            <a:r>
              <a:rPr lang="en-CA" sz="5700" dirty="0"/>
              <a:t> and factor into column and row spinors: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972D8-AF86-6FA4-385A-323653EB420A}"/>
                  </a:ext>
                </a:extLst>
              </p:cNvPr>
              <p:cNvSpPr txBox="1"/>
              <p:nvPr/>
            </p:nvSpPr>
            <p:spPr>
              <a:xfrm>
                <a:off x="676717" y="2403269"/>
                <a:ext cx="2118913" cy="3744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972D8-AF86-6FA4-385A-323653EB4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17" y="2403269"/>
                <a:ext cx="2118913" cy="37441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8E9C8-FBC0-FC5A-E60F-D1EC8440B099}"/>
                  </a:ext>
                </a:extLst>
              </p:cNvPr>
              <p:cNvSpPr txBox="1"/>
              <p:nvPr/>
            </p:nvSpPr>
            <p:spPr>
              <a:xfrm>
                <a:off x="5099628" y="2252512"/>
                <a:ext cx="2323648" cy="2658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D8E9C8-FBC0-FC5A-E60F-D1EC8440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628" y="2252512"/>
                <a:ext cx="2323648" cy="26585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9D3586-AF9E-3342-4D25-9311B1086FB1}"/>
                  </a:ext>
                </a:extLst>
              </p:cNvPr>
              <p:cNvSpPr txBox="1"/>
              <p:nvPr/>
            </p:nvSpPr>
            <p:spPr>
              <a:xfrm>
                <a:off x="6688357" y="5015551"/>
                <a:ext cx="5233036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8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8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9D3586-AF9E-3342-4D25-9311B1086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357" y="5015551"/>
                <a:ext cx="5233036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D82E3500-1012-9000-738C-112DEE307AC5}"/>
              </a:ext>
            </a:extLst>
          </p:cNvPr>
          <p:cNvSpPr/>
          <p:nvPr/>
        </p:nvSpPr>
        <p:spPr>
          <a:xfrm>
            <a:off x="3502713" y="3654438"/>
            <a:ext cx="1534332" cy="13483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5FD505-6BE7-218C-1597-EA4F7272940A}"/>
              </a:ext>
            </a:extLst>
          </p:cNvPr>
          <p:cNvGrpSpPr/>
          <p:nvPr/>
        </p:nvGrpSpPr>
        <p:grpSpPr>
          <a:xfrm rot="1800000">
            <a:off x="116214" y="4228142"/>
            <a:ext cx="3103989" cy="161836"/>
            <a:chOff x="8440822" y="2403269"/>
            <a:chExt cx="1952625" cy="31446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A85A9E-4812-660D-8BC9-7651A4AEE05B}"/>
                </a:ext>
              </a:extLst>
            </p:cNvPr>
            <p:cNvSpPr/>
            <p:nvPr/>
          </p:nvSpPr>
          <p:spPr>
            <a:xfrm>
              <a:off x="8440822" y="2403269"/>
              <a:ext cx="1952625" cy="171544"/>
            </a:xfrm>
            <a:custGeom>
              <a:avLst/>
              <a:gdLst>
                <a:gd name="connsiteX0" fmla="*/ 0 w 1952625"/>
                <a:gd name="connsiteY0" fmla="*/ 171544 h 171544"/>
                <a:gd name="connsiteX1" fmla="*/ 952500 w 1952625"/>
                <a:gd name="connsiteY1" fmla="*/ 94 h 171544"/>
                <a:gd name="connsiteX2" fmla="*/ 1952625 w 1952625"/>
                <a:gd name="connsiteY2" fmla="*/ 152494 h 17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625" h="171544">
                  <a:moveTo>
                    <a:pt x="0" y="171544"/>
                  </a:moveTo>
                  <a:cubicBezTo>
                    <a:pt x="313531" y="87406"/>
                    <a:pt x="627063" y="3269"/>
                    <a:pt x="952500" y="94"/>
                  </a:cubicBezTo>
                  <a:cubicBezTo>
                    <a:pt x="1277937" y="-3081"/>
                    <a:pt x="1615281" y="74706"/>
                    <a:pt x="1952625" y="15249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F18A76-428F-4498-F7A8-95D0D099C417}"/>
                </a:ext>
              </a:extLst>
            </p:cNvPr>
            <p:cNvSpPr/>
            <p:nvPr/>
          </p:nvSpPr>
          <p:spPr>
            <a:xfrm rot="10800000">
              <a:off x="8440822" y="2546191"/>
              <a:ext cx="1952625" cy="171544"/>
            </a:xfrm>
            <a:custGeom>
              <a:avLst/>
              <a:gdLst>
                <a:gd name="connsiteX0" fmla="*/ 0 w 1952625"/>
                <a:gd name="connsiteY0" fmla="*/ 171544 h 171544"/>
                <a:gd name="connsiteX1" fmla="*/ 952500 w 1952625"/>
                <a:gd name="connsiteY1" fmla="*/ 94 h 171544"/>
                <a:gd name="connsiteX2" fmla="*/ 1952625 w 1952625"/>
                <a:gd name="connsiteY2" fmla="*/ 152494 h 17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2625" h="171544">
                  <a:moveTo>
                    <a:pt x="0" y="171544"/>
                  </a:moveTo>
                  <a:cubicBezTo>
                    <a:pt x="313531" y="87406"/>
                    <a:pt x="627063" y="3269"/>
                    <a:pt x="952500" y="94"/>
                  </a:cubicBezTo>
                  <a:cubicBezTo>
                    <a:pt x="1277937" y="-3081"/>
                    <a:pt x="1615281" y="74706"/>
                    <a:pt x="1952625" y="152494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2834C5E-8FA2-DC45-0B4E-3858E270D2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25120" y="5015880"/>
              <a:ext cx="6265800" cy="1644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2834C5E-8FA2-DC45-0B4E-3858E270D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15760" y="5006520"/>
                <a:ext cx="6284520" cy="166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513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1"/>
    </mc:Choice>
    <mc:Fallback xmlns="">
      <p:transition spd="slow" advTm="14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/>
      <p:bldP spid="8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B7417-845A-83E1-01F5-B2E5E7114C37}"/>
                  </a:ext>
                </a:extLst>
              </p:cNvPr>
              <p:cNvSpPr txBox="1"/>
              <p:nvPr/>
            </p:nvSpPr>
            <p:spPr>
              <a:xfrm>
                <a:off x="240695" y="1463544"/>
                <a:ext cx="4283326" cy="214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  <m:mr>
                            <m:e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B7417-845A-83E1-01F5-B2E5E7114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5" y="1463544"/>
                <a:ext cx="4283326" cy="2145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A2E6F2-1341-BA60-C25B-954C6BB8F469}"/>
              </a:ext>
            </a:extLst>
          </p:cNvPr>
          <p:cNvSpPr txBox="1"/>
          <p:nvPr/>
        </p:nvSpPr>
        <p:spPr>
          <a:xfrm>
            <a:off x="159656" y="1025204"/>
            <a:ext cx="4503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3200" dirty="0">
                <a:solidFill>
                  <a:schemeClr val="tx1"/>
                </a:solidFill>
              </a:rPr>
              <a:t>(zero-determinant matrix)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41847F-826B-51C5-7753-2449192B71B3}"/>
                  </a:ext>
                </a:extLst>
              </p:cNvPr>
              <p:cNvSpPr txBox="1"/>
              <p:nvPr/>
            </p:nvSpPr>
            <p:spPr>
              <a:xfrm>
                <a:off x="4399440" y="1462705"/>
                <a:ext cx="7518400" cy="214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41847F-826B-51C5-7753-2449192B7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440" y="1462705"/>
                <a:ext cx="7518400" cy="214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4B3CE6-2353-83DB-5AD6-1F445BFF57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47240" y="3368880"/>
              <a:ext cx="6298200" cy="316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4B3CE6-2353-83DB-5AD6-1F445BFF57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7880" y="3359520"/>
                <a:ext cx="6316920" cy="334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484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8"/>
    </mc:Choice>
    <mc:Fallback xmlns="">
      <p:transition spd="slow" advTm="11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B7417-845A-83E1-01F5-B2E5E7114C37}"/>
                  </a:ext>
                </a:extLst>
              </p:cNvPr>
              <p:cNvSpPr txBox="1"/>
              <p:nvPr/>
            </p:nvSpPr>
            <p:spPr>
              <a:xfrm>
                <a:off x="240695" y="1463544"/>
                <a:ext cx="4283326" cy="214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8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8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mr>
                          <m:mr>
                            <m:e>
                              <m:r>
                                <a:rPr lang="en-CA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sz="8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B7417-845A-83E1-01F5-B2E5E7114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95" y="1463544"/>
                <a:ext cx="4283326" cy="2145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A2E6F2-1341-BA60-C25B-954C6BB8F469}"/>
              </a:ext>
            </a:extLst>
          </p:cNvPr>
          <p:cNvSpPr txBox="1"/>
          <p:nvPr/>
        </p:nvSpPr>
        <p:spPr>
          <a:xfrm>
            <a:off x="159656" y="1025204"/>
            <a:ext cx="4503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3200" dirty="0">
                <a:solidFill>
                  <a:schemeClr val="tx1"/>
                </a:solidFill>
              </a:rPr>
              <a:t>(zero-determinant matrix)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642C4-1105-04AF-4DF6-D0C7564BB450}"/>
              </a:ext>
            </a:extLst>
          </p:cNvPr>
          <p:cNvSpPr txBox="1"/>
          <p:nvPr/>
        </p:nvSpPr>
        <p:spPr>
          <a:xfrm>
            <a:off x="391886" y="4817131"/>
            <a:ext cx="2699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7200" dirty="0">
                <a:solidFill>
                  <a:srgbClr val="C00000"/>
                </a:solidFill>
              </a:rPr>
              <a:t>Rank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41847F-826B-51C5-7753-2449192B71B3}"/>
                  </a:ext>
                </a:extLst>
              </p:cNvPr>
              <p:cNvSpPr txBox="1"/>
              <p:nvPr/>
            </p:nvSpPr>
            <p:spPr>
              <a:xfrm>
                <a:off x="4399440" y="1462705"/>
                <a:ext cx="7518400" cy="214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8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8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sz="8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CA" sz="8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100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41847F-826B-51C5-7753-2449192B7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440" y="1462705"/>
                <a:ext cx="7518400" cy="2145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3F40F4-1B94-6EF9-C6B4-D9F4E9DA0C85}"/>
              </a:ext>
            </a:extLst>
          </p:cNvPr>
          <p:cNvSpPr txBox="1"/>
          <p:nvPr/>
        </p:nvSpPr>
        <p:spPr>
          <a:xfrm>
            <a:off x="4956629" y="4817132"/>
            <a:ext cx="2699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7200" dirty="0">
                <a:solidFill>
                  <a:srgbClr val="002060"/>
                </a:solidFill>
              </a:rPr>
              <a:t>Rank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3196E-F2FA-D6ED-1400-D6C8D9FDC158}"/>
              </a:ext>
            </a:extLst>
          </p:cNvPr>
          <p:cNvSpPr txBox="1"/>
          <p:nvPr/>
        </p:nvSpPr>
        <p:spPr>
          <a:xfrm>
            <a:off x="8654171" y="4584902"/>
            <a:ext cx="2699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7200" dirty="0">
                <a:solidFill>
                  <a:srgbClr val="002060"/>
                </a:solidFill>
              </a:rPr>
              <a:t>Rank 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1BCB605-A881-037D-2158-F8C0804E866F}"/>
              </a:ext>
            </a:extLst>
          </p:cNvPr>
          <p:cNvSpPr/>
          <p:nvPr/>
        </p:nvSpPr>
        <p:spPr>
          <a:xfrm rot="17100000">
            <a:off x="1132113" y="4064000"/>
            <a:ext cx="1248228" cy="5370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F833A33-2CC2-AF6F-3A3B-D293F6671879}"/>
              </a:ext>
            </a:extLst>
          </p:cNvPr>
          <p:cNvSpPr/>
          <p:nvPr/>
        </p:nvSpPr>
        <p:spPr>
          <a:xfrm rot="16200000">
            <a:off x="5519067" y="4064000"/>
            <a:ext cx="1248228" cy="53702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321814A-5FC8-00D2-26DC-ABC012635485}"/>
              </a:ext>
            </a:extLst>
          </p:cNvPr>
          <p:cNvSpPr/>
          <p:nvPr/>
        </p:nvSpPr>
        <p:spPr>
          <a:xfrm rot="15300000">
            <a:off x="8870048" y="3760032"/>
            <a:ext cx="1248228" cy="53702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186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26">
        <p:fade/>
      </p:transition>
    </mc:Choice>
    <mc:Fallback xmlns="">
      <p:transition spd="med" advTm="2826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4DFC5AE-6BE6-6E02-1A36-B26B21884AB8}"/>
              </a:ext>
            </a:extLst>
          </p:cNvPr>
          <p:cNvSpPr/>
          <p:nvPr/>
        </p:nvSpPr>
        <p:spPr>
          <a:xfrm>
            <a:off x="2717524" y="1683949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6277732" y="86312"/>
            <a:ext cx="3936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Pauli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/>
              <p:nvPr/>
            </p:nvSpPr>
            <p:spPr>
              <a:xfrm>
                <a:off x="1812758" y="3848304"/>
                <a:ext cx="10379242" cy="2570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7200" b="0" i="0" dirty="0">
                    <a:solidFill>
                      <a:srgbClr val="0070C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7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7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7200" b="0" i="0" dirty="0">
                    <a:solidFill>
                      <a:srgbClr val="0070C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7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7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7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7200" b="0" i="0" dirty="0">
                    <a:solidFill>
                      <a:srgbClr val="0070C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758" y="3848304"/>
                <a:ext cx="10379242" cy="2570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A873B-9EFE-9DE8-7B14-0C73ED9E194E}"/>
              </a:ext>
            </a:extLst>
          </p:cNvPr>
          <p:cNvGrpSpPr/>
          <p:nvPr/>
        </p:nvGrpSpPr>
        <p:grpSpPr>
          <a:xfrm>
            <a:off x="247266" y="-75036"/>
            <a:ext cx="3460862" cy="3923340"/>
            <a:chOff x="247266" y="-75036"/>
            <a:chExt cx="3460862" cy="392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/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24666-8E95-C444-DA29-328E6780B539}"/>
                </a:ext>
              </a:extLst>
            </p:cNvPr>
            <p:cNvSpPr txBox="1"/>
            <p:nvPr/>
          </p:nvSpPr>
          <p:spPr>
            <a:xfrm>
              <a:off x="247266" y="-75036"/>
              <a:ext cx="3460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3D Vector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584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9"/>
    </mc:Choice>
    <mc:Fallback xmlns=""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4DFC5AE-6BE6-6E02-1A36-B26B21884AB8}"/>
              </a:ext>
            </a:extLst>
          </p:cNvPr>
          <p:cNvSpPr/>
          <p:nvPr/>
        </p:nvSpPr>
        <p:spPr>
          <a:xfrm>
            <a:off x="2717524" y="1683949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6277732" y="86312"/>
            <a:ext cx="3936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Pauli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/>
              <p:nvPr/>
            </p:nvSpPr>
            <p:spPr>
              <a:xfrm>
                <a:off x="3708128" y="3340247"/>
                <a:ext cx="8483872" cy="2579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128" y="3340247"/>
                <a:ext cx="8483872" cy="25791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A873B-9EFE-9DE8-7B14-0C73ED9E194E}"/>
              </a:ext>
            </a:extLst>
          </p:cNvPr>
          <p:cNvGrpSpPr/>
          <p:nvPr/>
        </p:nvGrpSpPr>
        <p:grpSpPr>
          <a:xfrm>
            <a:off x="247266" y="-75036"/>
            <a:ext cx="3460862" cy="3923340"/>
            <a:chOff x="247266" y="-75036"/>
            <a:chExt cx="3460862" cy="392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/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24666-8E95-C444-DA29-328E6780B539}"/>
                </a:ext>
              </a:extLst>
            </p:cNvPr>
            <p:cNvSpPr txBox="1"/>
            <p:nvPr/>
          </p:nvSpPr>
          <p:spPr>
            <a:xfrm>
              <a:off x="247266" y="-75036"/>
              <a:ext cx="3460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3D Vector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5A1C7-E423-50FD-A19E-45D1C706D96C}"/>
              </a:ext>
            </a:extLst>
          </p:cNvPr>
          <p:cNvGrpSpPr/>
          <p:nvPr/>
        </p:nvGrpSpPr>
        <p:grpSpPr>
          <a:xfrm>
            <a:off x="5734050" y="5177906"/>
            <a:ext cx="5148516" cy="1718194"/>
            <a:chOff x="5734050" y="5177906"/>
            <a:chExt cx="5148516" cy="17181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1EEF43-B861-6B9E-1943-8CA04317BB0A}"/>
                </a:ext>
              </a:extLst>
            </p:cNvPr>
            <p:cNvSpPr txBox="1"/>
            <p:nvPr/>
          </p:nvSpPr>
          <p:spPr>
            <a:xfrm>
              <a:off x="6277732" y="5880437"/>
              <a:ext cx="4604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Pauli Spinors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AF0E7E-8E63-A74E-CBD0-C4EFB1832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4050" y="5806556"/>
              <a:ext cx="471487" cy="53264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950029B-F88D-F496-5A39-679ED927D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600" y="5177906"/>
              <a:ext cx="142875" cy="89497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142F7DD-D7C2-CEA9-CA00-0BE7AE8E21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07440" y="5140800"/>
              <a:ext cx="6952680" cy="684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142F7DD-D7C2-CEA9-CA00-0BE7AE8E21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8080" y="5131440"/>
                <a:ext cx="6971400" cy="703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63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9"/>
    </mc:Choice>
    <mc:Fallback xmlns=""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B7417-845A-83E1-01F5-B2E5E7114C37}"/>
                  </a:ext>
                </a:extLst>
              </p:cNvPr>
              <p:cNvSpPr txBox="1"/>
              <p:nvPr/>
            </p:nvSpPr>
            <p:spPr>
              <a:xfrm>
                <a:off x="171450" y="1576619"/>
                <a:ext cx="562670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B7417-845A-83E1-01F5-B2E5E7114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1576619"/>
                <a:ext cx="5626705" cy="1944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A2E6F2-1341-BA60-C25B-954C6BB8F469}"/>
              </a:ext>
            </a:extLst>
          </p:cNvPr>
          <p:cNvSpPr txBox="1"/>
          <p:nvPr/>
        </p:nvSpPr>
        <p:spPr>
          <a:xfrm>
            <a:off x="323851" y="1101404"/>
            <a:ext cx="547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3200" dirty="0">
                <a:solidFill>
                  <a:schemeClr val="tx1"/>
                </a:solidFill>
              </a:rPr>
              <a:t>(zero-determinant Pauli vector)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725287-C955-86E7-6CD5-151494E7C8CC}"/>
                  </a:ext>
                </a:extLst>
              </p:cNvPr>
              <p:cNvSpPr txBox="1"/>
              <p:nvPr/>
            </p:nvSpPr>
            <p:spPr>
              <a:xfrm>
                <a:off x="5505450" y="1557569"/>
                <a:ext cx="6858000" cy="1995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725287-C955-86E7-6CD5-151494E7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50" y="1557569"/>
                <a:ext cx="6858000" cy="1995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73DB9F-68CF-E3C9-573D-FE9140CD129B}"/>
              </a:ext>
            </a:extLst>
          </p:cNvPr>
          <p:cNvSpPr txBox="1"/>
          <p:nvPr/>
        </p:nvSpPr>
        <p:spPr>
          <a:xfrm>
            <a:off x="5054312" y="4814612"/>
            <a:ext cx="29300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7200" dirty="0">
                <a:solidFill>
                  <a:srgbClr val="002060"/>
                </a:solidFill>
              </a:rPr>
              <a:t>Rank 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F8B4B-56FF-DA8D-6DCE-024BD5F3F4AA}"/>
              </a:ext>
            </a:extLst>
          </p:cNvPr>
          <p:cNvSpPr txBox="1"/>
          <p:nvPr/>
        </p:nvSpPr>
        <p:spPr>
          <a:xfrm>
            <a:off x="9156987" y="4557094"/>
            <a:ext cx="29300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7200" dirty="0">
                <a:solidFill>
                  <a:srgbClr val="002060"/>
                </a:solidFill>
              </a:rPr>
              <a:t>Rank ½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AF850B-4A6B-38A5-4B73-F2E3B8585BBF}"/>
              </a:ext>
            </a:extLst>
          </p:cNvPr>
          <p:cNvSpPr/>
          <p:nvPr/>
        </p:nvSpPr>
        <p:spPr>
          <a:xfrm rot="17427728">
            <a:off x="6136046" y="3875603"/>
            <a:ext cx="1248228" cy="53702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C3D4ABD-0F1B-B787-8539-86C4779D0FE8}"/>
              </a:ext>
            </a:extLst>
          </p:cNvPr>
          <p:cNvSpPr/>
          <p:nvPr/>
        </p:nvSpPr>
        <p:spPr>
          <a:xfrm rot="15300000">
            <a:off x="9804662" y="3652208"/>
            <a:ext cx="1248228" cy="537028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AAC5A-5D35-EE51-7ABF-D320959C2C14}"/>
              </a:ext>
            </a:extLst>
          </p:cNvPr>
          <p:cNvSpPr txBox="1"/>
          <p:nvPr/>
        </p:nvSpPr>
        <p:spPr>
          <a:xfrm>
            <a:off x="391886" y="4817131"/>
            <a:ext cx="26996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7200" dirty="0">
                <a:solidFill>
                  <a:srgbClr val="C00000"/>
                </a:solidFill>
              </a:rPr>
              <a:t>Rank 1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60B886-AE04-DD0C-018A-4326798A8EB9}"/>
              </a:ext>
            </a:extLst>
          </p:cNvPr>
          <p:cNvSpPr/>
          <p:nvPr/>
        </p:nvSpPr>
        <p:spPr>
          <a:xfrm rot="17100000">
            <a:off x="1132113" y="4064000"/>
            <a:ext cx="1248228" cy="53702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808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08">
        <p:fade/>
      </p:transition>
    </mc:Choice>
    <mc:Fallback xmlns="">
      <p:transition spd="med" advTm="11608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FB1EC-7B52-4CAC-BB3C-7D52F1A59058}"/>
                  </a:ext>
                </a:extLst>
              </p:cNvPr>
              <p:cNvSpPr txBox="1"/>
              <p:nvPr/>
            </p:nvSpPr>
            <p:spPr>
              <a:xfrm>
                <a:off x="581025" y="805786"/>
                <a:ext cx="7239353" cy="2289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FB1EC-7B52-4CAC-BB3C-7D52F1A5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805786"/>
                <a:ext cx="7239353" cy="2289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647C4-2C0B-8B46-EF55-25744902258C}"/>
                  </a:ext>
                </a:extLst>
              </p:cNvPr>
              <p:cNvSpPr txBox="1"/>
              <p:nvPr/>
            </p:nvSpPr>
            <p:spPr>
              <a:xfrm>
                <a:off x="345117" y="3851399"/>
                <a:ext cx="11029950" cy="2188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40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40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40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CA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00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40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647C4-2C0B-8B46-EF55-25744902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7" y="3851399"/>
                <a:ext cx="11029950" cy="2188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8A49327-DE9E-D609-34A0-96ED15E3BB0E}"/>
              </a:ext>
            </a:extLst>
          </p:cNvPr>
          <p:cNvSpPr txBox="1"/>
          <p:nvPr/>
        </p:nvSpPr>
        <p:spPr>
          <a:xfrm>
            <a:off x="0" y="3101458"/>
            <a:ext cx="7079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Rotating Pauli Vector: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A0490-C206-B931-E834-8E16B0B4E973}"/>
              </a:ext>
            </a:extLst>
          </p:cNvPr>
          <p:cNvSpPr txBox="1"/>
          <p:nvPr/>
        </p:nvSpPr>
        <p:spPr>
          <a:xfrm>
            <a:off x="0" y="0"/>
            <a:ext cx="6469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Rotating 3D Vector: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B8AC60-5671-C757-CC8B-5265706C6A6D}"/>
              </a:ext>
            </a:extLst>
          </p:cNvPr>
          <p:cNvCxnSpPr>
            <a:cxnSpLocks/>
          </p:cNvCxnSpPr>
          <p:nvPr/>
        </p:nvCxnSpPr>
        <p:spPr>
          <a:xfrm>
            <a:off x="0" y="320677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0D2710-3A45-BF0A-6B3C-903A9A0A0B43}"/>
              </a:ext>
            </a:extLst>
          </p:cNvPr>
          <p:cNvGrpSpPr/>
          <p:nvPr/>
        </p:nvGrpSpPr>
        <p:grpSpPr>
          <a:xfrm>
            <a:off x="1122843" y="5907741"/>
            <a:ext cx="3087207" cy="893109"/>
            <a:chOff x="1122843" y="5907741"/>
            <a:chExt cx="3087207" cy="8931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A6F308-883C-A4D2-3649-54CF10AB7C91}"/>
                </a:ext>
              </a:extLst>
            </p:cNvPr>
            <p:cNvSpPr txBox="1"/>
            <p:nvPr/>
          </p:nvSpPr>
          <p:spPr>
            <a:xfrm>
              <a:off x="1447801" y="6092964"/>
              <a:ext cx="27622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half rotation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406F706-2150-9352-ACC9-DCB6EB44082E}"/>
                </a:ext>
              </a:extLst>
            </p:cNvPr>
            <p:cNvCxnSpPr/>
            <p:nvPr/>
          </p:nvCxnSpPr>
          <p:spPr>
            <a:xfrm flipH="1" flipV="1">
              <a:off x="1122843" y="5907741"/>
              <a:ext cx="304800" cy="53916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5EDB97-BEB7-C5AE-B380-311F3E0658E6}"/>
              </a:ext>
            </a:extLst>
          </p:cNvPr>
          <p:cNvGrpSpPr/>
          <p:nvPr/>
        </p:nvGrpSpPr>
        <p:grpSpPr>
          <a:xfrm>
            <a:off x="8171343" y="5907741"/>
            <a:ext cx="3087207" cy="893109"/>
            <a:chOff x="1122843" y="5907741"/>
            <a:chExt cx="3087207" cy="89310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258067-E6DE-FF77-0D73-08466440BEDE}"/>
                </a:ext>
              </a:extLst>
            </p:cNvPr>
            <p:cNvSpPr txBox="1"/>
            <p:nvPr/>
          </p:nvSpPr>
          <p:spPr>
            <a:xfrm>
              <a:off x="1447801" y="6092964"/>
              <a:ext cx="27622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half rotation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6AB42F-3463-287C-9F06-20CF60F2673B}"/>
                </a:ext>
              </a:extLst>
            </p:cNvPr>
            <p:cNvCxnSpPr/>
            <p:nvPr/>
          </p:nvCxnSpPr>
          <p:spPr>
            <a:xfrm flipH="1" flipV="1">
              <a:off x="1122843" y="5907741"/>
              <a:ext cx="304800" cy="53916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1864BD2-EE98-8F8B-FE2A-53EE9E4A21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520" y="1090800"/>
              <a:ext cx="7667640" cy="3463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1864BD2-EE98-8F8B-FE2A-53EE9E4A21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60" y="1081440"/>
                <a:ext cx="7686360" cy="3481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72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44"/>
    </mc:Choice>
    <mc:Fallback xmlns="">
      <p:transition spd="slow" advTm="2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745EA-5549-D9AA-ACB7-B241723E603A}"/>
                  </a:ext>
                </a:extLst>
              </p:cNvPr>
              <p:cNvSpPr txBox="1"/>
              <p:nvPr/>
            </p:nvSpPr>
            <p:spPr>
              <a:xfrm>
                <a:off x="76201" y="0"/>
                <a:ext cx="12020550" cy="239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4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4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745EA-5549-D9AA-ACB7-B241723E6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1" y="0"/>
                <a:ext cx="12020550" cy="23975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43DE03-566A-F107-DF83-74E5044535C9}"/>
                  </a:ext>
                </a:extLst>
              </p:cNvPr>
              <p:cNvSpPr txBox="1"/>
              <p:nvPr/>
            </p:nvSpPr>
            <p:spPr>
              <a:xfrm>
                <a:off x="114301" y="3085517"/>
                <a:ext cx="12020550" cy="239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4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4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43DE03-566A-F107-DF83-74E504453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1" y="3085517"/>
                <a:ext cx="12020550" cy="23975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AC0F3EE-720E-D282-3940-564E8B3B0291}"/>
              </a:ext>
            </a:extLst>
          </p:cNvPr>
          <p:cNvGrpSpPr/>
          <p:nvPr/>
        </p:nvGrpSpPr>
        <p:grpSpPr>
          <a:xfrm>
            <a:off x="121775" y="3085517"/>
            <a:ext cx="4861705" cy="3715333"/>
            <a:chOff x="121775" y="3085517"/>
            <a:chExt cx="4861705" cy="37153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E0ED70-9831-46FB-0627-EAEA28063649}"/>
                </a:ext>
              </a:extLst>
            </p:cNvPr>
            <p:cNvSpPr/>
            <p:nvPr/>
          </p:nvSpPr>
          <p:spPr>
            <a:xfrm>
              <a:off x="121775" y="3085517"/>
              <a:ext cx="4861705" cy="264853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64E9AB-A560-014B-8EDA-1519321DDDF2}"/>
                </a:ext>
              </a:extLst>
            </p:cNvPr>
            <p:cNvGrpSpPr/>
            <p:nvPr/>
          </p:nvGrpSpPr>
          <p:grpSpPr>
            <a:xfrm>
              <a:off x="1122843" y="5907741"/>
              <a:ext cx="3087207" cy="893109"/>
              <a:chOff x="1122843" y="5907741"/>
              <a:chExt cx="3087207" cy="89310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683D-1B5A-067E-0FCD-6E751DF6BAD6}"/>
                  </a:ext>
                </a:extLst>
              </p:cNvPr>
              <p:cNvSpPr txBox="1"/>
              <p:nvPr/>
            </p:nvSpPr>
            <p:spPr>
              <a:xfrm>
                <a:off x="1447801" y="6092964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FF0000"/>
                    </a:solidFill>
                  </a:rPr>
                  <a:t>half rotation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670CA73-A132-C725-1CD9-8348C4E079D0}"/>
                  </a:ext>
                </a:extLst>
              </p:cNvPr>
              <p:cNvCxnSpPr/>
              <p:nvPr/>
            </p:nvCxnSpPr>
            <p:spPr>
              <a:xfrm flipH="1" flipV="1">
                <a:off x="1122843" y="5907741"/>
                <a:ext cx="304800" cy="53916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08EAFC-0629-47F0-80D2-2E5C032ABA8E}"/>
              </a:ext>
            </a:extLst>
          </p:cNvPr>
          <p:cNvGrpSpPr/>
          <p:nvPr/>
        </p:nvGrpSpPr>
        <p:grpSpPr>
          <a:xfrm>
            <a:off x="5044440" y="3085517"/>
            <a:ext cx="7025785" cy="3715333"/>
            <a:chOff x="5044440" y="3085517"/>
            <a:chExt cx="7025785" cy="371533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01D262-8E88-E341-743E-AFC29EDF77D7}"/>
                </a:ext>
              </a:extLst>
            </p:cNvPr>
            <p:cNvSpPr/>
            <p:nvPr/>
          </p:nvSpPr>
          <p:spPr>
            <a:xfrm>
              <a:off x="5044440" y="3085517"/>
              <a:ext cx="7025785" cy="2648533"/>
            </a:xfrm>
            <a:prstGeom prst="rect">
              <a:avLst/>
            </a:prstGeom>
            <a:noFill/>
            <a:ln w="762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9DE99A-47AF-BDC2-AC06-C6AB7586F1C7}"/>
                </a:ext>
              </a:extLst>
            </p:cNvPr>
            <p:cNvGrpSpPr/>
            <p:nvPr/>
          </p:nvGrpSpPr>
          <p:grpSpPr>
            <a:xfrm>
              <a:off x="8557332" y="5907741"/>
              <a:ext cx="3087207" cy="893109"/>
              <a:chOff x="1122843" y="5907741"/>
              <a:chExt cx="3087207" cy="89310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89E8AD-F3C0-330C-9B12-C409990F0EDE}"/>
                  </a:ext>
                </a:extLst>
              </p:cNvPr>
              <p:cNvSpPr txBox="1"/>
              <p:nvPr/>
            </p:nvSpPr>
            <p:spPr>
              <a:xfrm>
                <a:off x="1447801" y="6092964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chemeClr val="accent2">
                        <a:lumMod val="75000"/>
                      </a:schemeClr>
                    </a:solidFill>
                  </a:rPr>
                  <a:t>half rotation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E4006E1-C24A-961C-4EEE-3987A61187E6}"/>
                  </a:ext>
                </a:extLst>
              </p:cNvPr>
              <p:cNvCxnSpPr/>
              <p:nvPr/>
            </p:nvCxnSpPr>
            <p:spPr>
              <a:xfrm flipH="1" flipV="1">
                <a:off x="1122843" y="5907741"/>
                <a:ext cx="304800" cy="539166"/>
              </a:xfrm>
              <a:prstGeom prst="straightConnector1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F17360-CE0F-2415-4FBC-8F5E6DF3F83F}"/>
              </a:ext>
            </a:extLst>
          </p:cNvPr>
          <p:cNvSpPr/>
          <p:nvPr/>
        </p:nvSpPr>
        <p:spPr>
          <a:xfrm rot="5400000">
            <a:off x="4802386" y="2235863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09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3"/>
    </mc:Choice>
    <mc:Fallback xmlns="">
      <p:transition spd="slow" advTm="20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57961A82-56CB-CB40-8F80-E9049441E3ED}"/>
              </a:ext>
            </a:extLst>
          </p:cNvPr>
          <p:cNvSpPr/>
          <p:nvPr/>
        </p:nvSpPr>
        <p:spPr>
          <a:xfrm>
            <a:off x="1867749" y="2225461"/>
            <a:ext cx="697022" cy="697022"/>
          </a:xfrm>
          <a:prstGeom prst="ellipse">
            <a:avLst/>
          </a:prstGeom>
          <a:solidFill>
            <a:srgbClr val="93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08F66A-CBDF-4C59-6889-1C5891F7E39A}"/>
              </a:ext>
            </a:extLst>
          </p:cNvPr>
          <p:cNvGrpSpPr/>
          <p:nvPr/>
        </p:nvGrpSpPr>
        <p:grpSpPr>
          <a:xfrm>
            <a:off x="270320" y="2024368"/>
            <a:ext cx="1627369" cy="2603460"/>
            <a:chOff x="270320" y="2024368"/>
            <a:chExt cx="1627369" cy="26034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57D3FA-6D9D-A719-0C8B-50866C198F78}"/>
                </a:ext>
              </a:extLst>
            </p:cNvPr>
            <p:cNvSpPr txBox="1"/>
            <p:nvPr/>
          </p:nvSpPr>
          <p:spPr>
            <a:xfrm>
              <a:off x="270320" y="3427499"/>
              <a:ext cx="16273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Rank-0</a:t>
              </a:r>
            </a:p>
            <a:p>
              <a:pPr algn="ctr"/>
              <a:r>
                <a:rPr lang="en-CA" sz="3200" dirty="0"/>
                <a:t>(Scalars)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DD4B21D-0DA8-95EC-35A6-95A59738328A}"/>
                    </a:ext>
                  </a:extLst>
                </p:cNvPr>
                <p:cNvSpPr txBox="1"/>
                <p:nvPr/>
              </p:nvSpPr>
              <p:spPr>
                <a:xfrm>
                  <a:off x="423691" y="2024368"/>
                  <a:ext cx="1269771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DD4B21D-0DA8-95EC-35A6-95A597383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1" y="2024368"/>
                  <a:ext cx="1269771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31EAE0-9167-6EA6-831D-E520FE612022}"/>
              </a:ext>
            </a:extLst>
          </p:cNvPr>
          <p:cNvGrpSpPr/>
          <p:nvPr/>
        </p:nvGrpSpPr>
        <p:grpSpPr>
          <a:xfrm>
            <a:off x="2589960" y="995445"/>
            <a:ext cx="1669623" cy="3632383"/>
            <a:chOff x="2589960" y="995445"/>
            <a:chExt cx="1669623" cy="36323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CF668C-3BF7-402D-EF93-3CBAFD0007BC}"/>
                </a:ext>
              </a:extLst>
            </p:cNvPr>
            <p:cNvSpPr txBox="1"/>
            <p:nvPr/>
          </p:nvSpPr>
          <p:spPr>
            <a:xfrm>
              <a:off x="2589960" y="3427499"/>
              <a:ext cx="166962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Rank-1</a:t>
              </a:r>
              <a:br>
                <a:rPr lang="en-CA" sz="4000" dirty="0"/>
              </a:br>
              <a:r>
                <a:rPr lang="en-CA" sz="3200" dirty="0"/>
                <a:t>(Vectors)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10FC5CD-9606-D153-8ACA-37E3EA6A8B36}"/>
                    </a:ext>
                  </a:extLst>
                </p:cNvPr>
                <p:cNvSpPr txBox="1"/>
                <p:nvPr/>
              </p:nvSpPr>
              <p:spPr>
                <a:xfrm>
                  <a:off x="2608811" y="995445"/>
                  <a:ext cx="1631921" cy="23948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10FC5CD-9606-D153-8ACA-37E3EA6A8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8811" y="995445"/>
                  <a:ext cx="1631921" cy="23948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E0B75B-C593-5669-58EC-EB15244277CB}"/>
              </a:ext>
            </a:extLst>
          </p:cNvPr>
          <p:cNvGrpSpPr/>
          <p:nvPr/>
        </p:nvGrpSpPr>
        <p:grpSpPr>
          <a:xfrm>
            <a:off x="4642783" y="1795123"/>
            <a:ext cx="3549626" cy="2832705"/>
            <a:chOff x="4642783" y="1795123"/>
            <a:chExt cx="3549626" cy="28327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472811-38F1-75F5-0C1C-AB605936F058}"/>
                </a:ext>
              </a:extLst>
            </p:cNvPr>
            <p:cNvSpPr txBox="1"/>
            <p:nvPr/>
          </p:nvSpPr>
          <p:spPr>
            <a:xfrm>
              <a:off x="5462862" y="3427499"/>
              <a:ext cx="18912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Rank-2</a:t>
              </a:r>
              <a:br>
                <a:rPr lang="en-CA" sz="3200" dirty="0"/>
              </a:br>
              <a:r>
                <a:rPr lang="en-CA" sz="3200" dirty="0"/>
                <a:t>(Matrices)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6B35765-F897-B4F6-5853-EF69F3E31198}"/>
                    </a:ext>
                  </a:extLst>
                </p:cNvPr>
                <p:cNvSpPr txBox="1"/>
                <p:nvPr/>
              </p:nvSpPr>
              <p:spPr>
                <a:xfrm>
                  <a:off x="4642783" y="1795123"/>
                  <a:ext cx="3549626" cy="13958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6B35765-F897-B4F6-5853-EF69F3E31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2783" y="1795123"/>
                  <a:ext cx="3549626" cy="13958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F9F4289-1C1E-FDCF-0604-5995F3065D1F}"/>
              </a:ext>
            </a:extLst>
          </p:cNvPr>
          <p:cNvSpPr txBox="1"/>
          <p:nvPr/>
        </p:nvSpPr>
        <p:spPr>
          <a:xfrm>
            <a:off x="46494" y="-68321"/>
            <a:ext cx="3013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 dirty="0"/>
              <a:t>Tensors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E7FE32-FF87-E41C-C106-3AFD12954905}"/>
              </a:ext>
            </a:extLst>
          </p:cNvPr>
          <p:cNvGrpSpPr/>
          <p:nvPr/>
        </p:nvGrpSpPr>
        <p:grpSpPr>
          <a:xfrm>
            <a:off x="8363971" y="1342572"/>
            <a:ext cx="3716229" cy="2929070"/>
            <a:chOff x="8363971" y="1342572"/>
            <a:chExt cx="3716229" cy="292907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85E059-2720-C742-E28F-0B8BCFFC1479}"/>
                </a:ext>
              </a:extLst>
            </p:cNvPr>
            <p:cNvSpPr txBox="1"/>
            <p:nvPr/>
          </p:nvSpPr>
          <p:spPr>
            <a:xfrm>
              <a:off x="8555068" y="3427499"/>
              <a:ext cx="1627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Rank-3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428AC5-281E-150F-B202-DF8990147A92}"/>
                    </a:ext>
                  </a:extLst>
                </p:cNvPr>
                <p:cNvSpPr txBox="1"/>
                <p:nvPr/>
              </p:nvSpPr>
              <p:spPr>
                <a:xfrm>
                  <a:off x="11145329" y="3348312"/>
                  <a:ext cx="93487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428AC5-281E-150F-B202-DF8990147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5329" y="3348312"/>
                  <a:ext cx="934871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8FD936-C030-33AA-74AF-CEE94406F251}"/>
                </a:ext>
              </a:extLst>
            </p:cNvPr>
            <p:cNvGrpSpPr/>
            <p:nvPr/>
          </p:nvGrpSpPr>
          <p:grpSpPr>
            <a:xfrm>
              <a:off x="8363971" y="1342572"/>
              <a:ext cx="3636932" cy="2011079"/>
              <a:chOff x="11049216" y="-337173"/>
              <a:chExt cx="3636932" cy="20110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04DE703-EA92-8996-84A6-5AA1EA6979FE}"/>
                      </a:ext>
                    </a:extLst>
                  </p:cNvPr>
                  <p:cNvSpPr txBox="1"/>
                  <p:nvPr/>
                </p:nvSpPr>
                <p:spPr>
                  <a:xfrm>
                    <a:off x="12042667" y="-337173"/>
                    <a:ext cx="2643481" cy="15391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2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8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8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04DE703-EA92-8996-84A6-5AA1EA6979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42667" y="-337173"/>
                    <a:ext cx="2643481" cy="153913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8C503F0-6210-BD8E-75A6-7E9A0354E102}"/>
                      </a:ext>
                    </a:extLst>
                  </p:cNvPr>
                  <p:cNvSpPr txBox="1"/>
                  <p:nvPr/>
                </p:nvSpPr>
                <p:spPr>
                  <a:xfrm>
                    <a:off x="11682309" y="-128389"/>
                    <a:ext cx="2643481" cy="15325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2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8C503F0-6210-BD8E-75A6-7E9A0354E1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82309" y="-128389"/>
                    <a:ext cx="2643481" cy="15325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8223543-6588-8A34-C5FE-970FF47DB57A}"/>
                      </a:ext>
                    </a:extLst>
                  </p:cNvPr>
                  <p:cNvSpPr txBox="1"/>
                  <p:nvPr/>
                </p:nvSpPr>
                <p:spPr>
                  <a:xfrm>
                    <a:off x="11049216" y="144000"/>
                    <a:ext cx="2643481" cy="15299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  <m:sup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8223543-6588-8A34-C5FE-970FF47DB5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49216" y="144000"/>
                    <a:ext cx="2643481" cy="152990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20544C-4AD0-8E51-E834-0C6738B3B121}"/>
              </a:ext>
            </a:extLst>
          </p:cNvPr>
          <p:cNvGrpSpPr/>
          <p:nvPr/>
        </p:nvGrpSpPr>
        <p:grpSpPr>
          <a:xfrm>
            <a:off x="867905" y="2532199"/>
            <a:ext cx="4272479" cy="4254640"/>
            <a:chOff x="867905" y="2532199"/>
            <a:chExt cx="4272479" cy="42546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72FA0C-E9FA-7C35-5D17-86EDBB8C9CA4}"/>
                </a:ext>
              </a:extLst>
            </p:cNvPr>
            <p:cNvSpPr txBox="1"/>
            <p:nvPr/>
          </p:nvSpPr>
          <p:spPr>
            <a:xfrm>
              <a:off x="958417" y="4938897"/>
              <a:ext cx="248895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6000" dirty="0"/>
                <a:t>Rank-</a:t>
              </a:r>
              <a:r>
                <a:rPr lang="en-CA" sz="6000" dirty="0">
                  <a:solidFill>
                    <a:srgbClr val="FF0000"/>
                  </a:solidFill>
                </a:rPr>
                <a:t>½</a:t>
              </a:r>
            </a:p>
            <a:p>
              <a:r>
                <a:rPr lang="en-CA" sz="4800" dirty="0"/>
                <a:t>(Spinors)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585218-BDF8-C41A-6D93-FE85015C49D8}"/>
                    </a:ext>
                  </a:extLst>
                </p:cNvPr>
                <p:cNvSpPr txBox="1"/>
                <p:nvPr/>
              </p:nvSpPr>
              <p:spPr>
                <a:xfrm>
                  <a:off x="3432230" y="4891776"/>
                  <a:ext cx="1644616" cy="1842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585218-BDF8-C41A-6D93-FE85015C4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230" y="4891776"/>
                  <a:ext cx="1644616" cy="18420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CA0184-DC58-8BBC-772B-EFC77E47F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260" y="2532199"/>
              <a:ext cx="0" cy="2313083"/>
            </a:xfrm>
            <a:prstGeom prst="line">
              <a:avLst/>
            </a:prstGeom>
            <a:ln w="1524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6DDCD7-3154-CDF5-FE2E-031EF4389C77}"/>
                </a:ext>
              </a:extLst>
            </p:cNvPr>
            <p:cNvSpPr/>
            <p:nvPr/>
          </p:nvSpPr>
          <p:spPr>
            <a:xfrm>
              <a:off x="867905" y="4845282"/>
              <a:ext cx="4272479" cy="1941557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091C0C-38AE-FC72-C1BE-8F50E38CA4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12600" y="5761440"/>
              <a:ext cx="638640" cy="105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091C0C-38AE-FC72-C1BE-8F50E38CA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3240" y="5752080"/>
                <a:ext cx="657360" cy="124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518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91"/>
    </mc:Choice>
    <mc:Fallback xmlns="">
      <p:transition spd="slow" advTm="20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4DFC5AE-6BE6-6E02-1A36-B26B21884AB8}"/>
              </a:ext>
            </a:extLst>
          </p:cNvPr>
          <p:cNvSpPr/>
          <p:nvPr/>
        </p:nvSpPr>
        <p:spPr>
          <a:xfrm>
            <a:off x="2717524" y="1683949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6277732" y="86312"/>
            <a:ext cx="3936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Pauli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/>
              <p:nvPr/>
            </p:nvSpPr>
            <p:spPr>
              <a:xfrm>
                <a:off x="3708128" y="3340247"/>
                <a:ext cx="8483872" cy="2579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128" y="3340247"/>
                <a:ext cx="8483872" cy="25791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A873B-9EFE-9DE8-7B14-0C73ED9E194E}"/>
              </a:ext>
            </a:extLst>
          </p:cNvPr>
          <p:cNvGrpSpPr/>
          <p:nvPr/>
        </p:nvGrpSpPr>
        <p:grpSpPr>
          <a:xfrm>
            <a:off x="247266" y="-75036"/>
            <a:ext cx="3460862" cy="3923340"/>
            <a:chOff x="247266" y="-75036"/>
            <a:chExt cx="3460862" cy="392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/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24666-8E95-C444-DA29-328E6780B539}"/>
                </a:ext>
              </a:extLst>
            </p:cNvPr>
            <p:cNvSpPr txBox="1"/>
            <p:nvPr/>
          </p:nvSpPr>
          <p:spPr>
            <a:xfrm>
              <a:off x="247266" y="-75036"/>
              <a:ext cx="3460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3D Vector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5A1C7-E423-50FD-A19E-45D1C706D96C}"/>
              </a:ext>
            </a:extLst>
          </p:cNvPr>
          <p:cNvGrpSpPr/>
          <p:nvPr/>
        </p:nvGrpSpPr>
        <p:grpSpPr>
          <a:xfrm>
            <a:off x="5734050" y="5177906"/>
            <a:ext cx="5148516" cy="1718194"/>
            <a:chOff x="5734050" y="5177906"/>
            <a:chExt cx="5148516" cy="17181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1EEF43-B861-6B9E-1943-8CA04317BB0A}"/>
                </a:ext>
              </a:extLst>
            </p:cNvPr>
            <p:cNvSpPr txBox="1"/>
            <p:nvPr/>
          </p:nvSpPr>
          <p:spPr>
            <a:xfrm>
              <a:off x="6277732" y="5880437"/>
              <a:ext cx="4604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Pauli Spinors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AF0E7E-8E63-A74E-CBD0-C4EFB1832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4050" y="5806556"/>
              <a:ext cx="471487" cy="53264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950029B-F88D-F496-5A39-679ED927D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600" y="5177906"/>
              <a:ext cx="142875" cy="89497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1247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9"/>
    </mc:Choice>
    <mc:Fallback xmlns=""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s of Aircraft">
            <a:extLst>
              <a:ext uri="{FF2B5EF4-FFF2-40B4-BE49-F238E27FC236}">
                <a16:creationId xmlns:a16="http://schemas.microsoft.com/office/drawing/2014/main" id="{7C8E9477-AF96-C6CB-9D55-7963F97F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"/>
    </mc:Choice>
    <mc:Fallback xmlns="">
      <p:transition spd="slow" advTm="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4DFC5AE-6BE6-6E02-1A36-B26B21884AB8}"/>
              </a:ext>
            </a:extLst>
          </p:cNvPr>
          <p:cNvSpPr/>
          <p:nvPr/>
        </p:nvSpPr>
        <p:spPr>
          <a:xfrm>
            <a:off x="2717524" y="1683949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4807440" y="54060"/>
            <a:ext cx="6796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Weyl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/>
              <p:nvPr/>
            </p:nvSpPr>
            <p:spPr>
              <a:xfrm>
                <a:off x="4260642" y="3340247"/>
                <a:ext cx="7931357" cy="2579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8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8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8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2" y="3340247"/>
                <a:ext cx="7931357" cy="25791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A873B-9EFE-9DE8-7B14-0C73ED9E194E}"/>
              </a:ext>
            </a:extLst>
          </p:cNvPr>
          <p:cNvGrpSpPr/>
          <p:nvPr/>
        </p:nvGrpSpPr>
        <p:grpSpPr>
          <a:xfrm>
            <a:off x="247266" y="-75036"/>
            <a:ext cx="3460862" cy="4621865"/>
            <a:chOff x="247266" y="-75036"/>
            <a:chExt cx="3460862" cy="4621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/>
                <p:nvPr/>
              </p:nvSpPr>
              <p:spPr>
                <a:xfrm>
                  <a:off x="587679" y="712702"/>
                  <a:ext cx="1832296" cy="3834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79" y="712702"/>
                  <a:ext cx="1832296" cy="38341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24666-8E95-C444-DA29-328E6780B539}"/>
                </a:ext>
              </a:extLst>
            </p:cNvPr>
            <p:cNvSpPr txBox="1"/>
            <p:nvPr/>
          </p:nvSpPr>
          <p:spPr>
            <a:xfrm>
              <a:off x="247266" y="-75036"/>
              <a:ext cx="3460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4D Vector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5A1C7-E423-50FD-A19E-45D1C706D96C}"/>
              </a:ext>
            </a:extLst>
          </p:cNvPr>
          <p:cNvGrpSpPr/>
          <p:nvPr/>
        </p:nvGrpSpPr>
        <p:grpSpPr>
          <a:xfrm>
            <a:off x="6096000" y="5177906"/>
            <a:ext cx="5148516" cy="1718194"/>
            <a:chOff x="5734050" y="5177906"/>
            <a:chExt cx="5148516" cy="17181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1EEF43-B861-6B9E-1943-8CA04317BB0A}"/>
                </a:ext>
              </a:extLst>
            </p:cNvPr>
            <p:cNvSpPr txBox="1"/>
            <p:nvPr/>
          </p:nvSpPr>
          <p:spPr>
            <a:xfrm>
              <a:off x="6277732" y="5880437"/>
              <a:ext cx="4604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Weyl Spinors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AF0E7E-8E63-A74E-CBD0-C4EFB1832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4050" y="5806556"/>
              <a:ext cx="471487" cy="53264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950029B-F88D-F496-5A39-679ED927D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600" y="5177906"/>
              <a:ext cx="142875" cy="89497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9276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9"/>
    </mc:Choice>
    <mc:Fallback xmlns=""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AB7691-5CAE-6DCC-2AFB-3AD31404A949}"/>
              </a:ext>
            </a:extLst>
          </p:cNvPr>
          <p:cNvCxnSpPr>
            <a:cxnSpLocks/>
          </p:cNvCxnSpPr>
          <p:nvPr/>
        </p:nvCxnSpPr>
        <p:spPr>
          <a:xfrm>
            <a:off x="6095999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8A4C72-3D8C-F1B3-8762-B94A47C21E66}"/>
                  </a:ext>
                </a:extLst>
              </p:cNvPr>
              <p:cNvSpPr txBox="1"/>
              <p:nvPr/>
            </p:nvSpPr>
            <p:spPr>
              <a:xfrm>
                <a:off x="1507388" y="2290736"/>
                <a:ext cx="2813591" cy="3599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8A4C72-3D8C-F1B3-8762-B94A47C21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88" y="2290736"/>
                <a:ext cx="2813591" cy="35997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EF737-48F3-7376-0314-73E8371FBB33}"/>
                  </a:ext>
                </a:extLst>
              </p:cNvPr>
              <p:cNvSpPr txBox="1"/>
              <p:nvPr/>
            </p:nvSpPr>
            <p:spPr>
              <a:xfrm>
                <a:off x="7540488" y="2319590"/>
                <a:ext cx="3168921" cy="3570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1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115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1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EF737-48F3-7376-0314-73E8371F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88" y="2319590"/>
                <a:ext cx="3168921" cy="3570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07DFDF5-2D11-F5EB-BB2D-D42F4196C02E}"/>
              </a:ext>
            </a:extLst>
          </p:cNvPr>
          <p:cNvSpPr txBox="1"/>
          <p:nvPr/>
        </p:nvSpPr>
        <p:spPr>
          <a:xfrm>
            <a:off x="6553201" y="163720"/>
            <a:ext cx="5143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/>
              <a:t>Weyl Spinors</a:t>
            </a:r>
          </a:p>
          <a:p>
            <a:pPr algn="ctr"/>
            <a:r>
              <a:rPr lang="en-CA" sz="6000" dirty="0"/>
              <a:t>(4D spacetime)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DA4CA-737F-D0FE-DE92-461260C6C1CB}"/>
              </a:ext>
            </a:extLst>
          </p:cNvPr>
          <p:cNvSpPr txBox="1"/>
          <p:nvPr/>
        </p:nvSpPr>
        <p:spPr>
          <a:xfrm>
            <a:off x="372449" y="167078"/>
            <a:ext cx="50834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/>
              <a:t>Pauli Spinors</a:t>
            </a:r>
          </a:p>
          <a:p>
            <a:pPr algn="ctr"/>
            <a:r>
              <a:rPr lang="en-CA" sz="6000" dirty="0"/>
              <a:t>(3D space)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B13641-C676-5DAC-D16E-834964D94852}"/>
                  </a:ext>
                </a:extLst>
              </p:cNvPr>
              <p:cNvSpPr txBox="1"/>
              <p:nvPr/>
            </p:nvSpPr>
            <p:spPr>
              <a:xfrm>
                <a:off x="152402" y="5893797"/>
                <a:ext cx="576071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Transform with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B13641-C676-5DAC-D16E-834964D9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2" y="5893797"/>
                <a:ext cx="5760718" cy="769441"/>
              </a:xfrm>
              <a:prstGeom prst="rect">
                <a:avLst/>
              </a:prstGeom>
              <a:blipFill>
                <a:blip r:embed="rId4"/>
                <a:stretch>
                  <a:fillRect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3E78AC-D930-A8A3-B99C-60EA7F15196D}"/>
                  </a:ext>
                </a:extLst>
              </p:cNvPr>
              <p:cNvSpPr txBox="1"/>
              <p:nvPr/>
            </p:nvSpPr>
            <p:spPr>
              <a:xfrm>
                <a:off x="6095999" y="5905679"/>
                <a:ext cx="61264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Transform with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(2,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ℂ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3E78AC-D930-A8A3-B99C-60EA7F151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905679"/>
                <a:ext cx="6126480" cy="769441"/>
              </a:xfrm>
              <a:prstGeom prst="rect">
                <a:avLst/>
              </a:prstGeom>
              <a:blipFill>
                <a:blip r:embed="rId5"/>
                <a:stretch>
                  <a:fillRect l="-199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6488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1" y="0"/>
            <a:ext cx="893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 Learning “Staircase”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5E74D2-C8FC-EBD3-4591-5D058025D1B3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ED3266-EB4F-7322-E1D7-1E6E7D0E9CE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as </a:t>
            </a:r>
            <a:r>
              <a:rPr lang="en-CA" sz="3200" b="1" dirty="0">
                <a:solidFill>
                  <a:schemeClr val="tx1"/>
                </a:solidFill>
              </a:rPr>
              <a:t>square roots of vectors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2709C-759F-7664-6A88-8D3B54A6000D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388EA62-8F42-894D-C9A7-93766A56C006}"/>
              </a:ext>
            </a:extLst>
          </p:cNvPr>
          <p:cNvSpPr/>
          <p:nvPr/>
        </p:nvSpPr>
        <p:spPr>
          <a:xfrm rot="16200000">
            <a:off x="5028553" y="4208814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864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0"/>
    </mc:Choice>
    <mc:Fallback xmlns="">
      <p:transition spd="slow" advTm="12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9E9A8-6226-58E9-3C6B-EC6EACD445AD}"/>
                  </a:ext>
                </a:extLst>
              </p:cNvPr>
              <p:cNvSpPr txBox="1"/>
              <p:nvPr/>
            </p:nvSpPr>
            <p:spPr>
              <a:xfrm>
                <a:off x="11085842" y="3257721"/>
                <a:ext cx="9348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9E9A8-6226-58E9-3C6B-EC6EACD44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42" y="3257721"/>
                <a:ext cx="93487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A58F0CA-7151-5E3E-2382-0695C5BD0F5F}"/>
              </a:ext>
            </a:extLst>
          </p:cNvPr>
          <p:cNvGrpSpPr/>
          <p:nvPr/>
        </p:nvGrpSpPr>
        <p:grpSpPr>
          <a:xfrm>
            <a:off x="278432" y="2189366"/>
            <a:ext cx="1611147" cy="2515198"/>
            <a:chOff x="278432" y="2189366"/>
            <a:chExt cx="1611147" cy="25151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BCDE56-C586-5485-0DE6-C041C304AE6D}"/>
                </a:ext>
              </a:extLst>
            </p:cNvPr>
            <p:cNvSpPr txBox="1"/>
            <p:nvPr/>
          </p:nvSpPr>
          <p:spPr>
            <a:xfrm>
              <a:off x="278432" y="3365443"/>
              <a:ext cx="16111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Scalars</a:t>
              </a:r>
              <a:endParaRPr lang="en-CA" sz="32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017C9E-0F8D-A85C-75EA-298313BB6F98}"/>
                </a:ext>
              </a:extLst>
            </p:cNvPr>
            <p:cNvSpPr/>
            <p:nvPr/>
          </p:nvSpPr>
          <p:spPr>
            <a:xfrm>
              <a:off x="902108" y="2189366"/>
              <a:ext cx="363793" cy="363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DD456D8-4F74-16DF-AF25-FCBF8A12866C}"/>
                    </a:ext>
                  </a:extLst>
                </p:cNvPr>
                <p:cNvSpPr txBox="1"/>
                <p:nvPr/>
              </p:nvSpPr>
              <p:spPr>
                <a:xfrm>
                  <a:off x="872773" y="3873567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DD456D8-4F74-16DF-AF25-FCBF8A128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73" y="3873567"/>
                  <a:ext cx="51356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31E63A-AD96-F2B2-E0CB-19598ED069C8}"/>
              </a:ext>
            </a:extLst>
          </p:cNvPr>
          <p:cNvGrpSpPr/>
          <p:nvPr/>
        </p:nvGrpSpPr>
        <p:grpSpPr>
          <a:xfrm>
            <a:off x="2726070" y="2397747"/>
            <a:ext cx="1730731" cy="2373207"/>
            <a:chOff x="2726070" y="2397747"/>
            <a:chExt cx="1730731" cy="23732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801F66-2C6D-59E1-1592-66962030FF79}"/>
                </a:ext>
              </a:extLst>
            </p:cNvPr>
            <p:cNvSpPr txBox="1"/>
            <p:nvPr/>
          </p:nvSpPr>
          <p:spPr>
            <a:xfrm>
              <a:off x="2726070" y="3365443"/>
              <a:ext cx="1730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Vectors</a:t>
              </a:r>
              <a:endParaRPr lang="en-CA" sz="32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FD4F5C4-0552-7F37-13F6-6F8A02D26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154" y="2397747"/>
              <a:ext cx="1675647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1AD32AD-3DAC-15D3-C50D-5ABCBA8D5760}"/>
                    </a:ext>
                  </a:extLst>
                </p:cNvPr>
                <p:cNvSpPr txBox="1"/>
                <p:nvPr/>
              </p:nvSpPr>
              <p:spPr>
                <a:xfrm>
                  <a:off x="3362195" y="3939957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1AD32AD-3DAC-15D3-C50D-5ABCBA8D57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195" y="3939957"/>
                  <a:ext cx="513564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C8B84B-61F9-DA52-95B4-6F01E8CB9B0A}"/>
              </a:ext>
            </a:extLst>
          </p:cNvPr>
          <p:cNvGrpSpPr/>
          <p:nvPr/>
        </p:nvGrpSpPr>
        <p:grpSpPr>
          <a:xfrm>
            <a:off x="5286018" y="1375474"/>
            <a:ext cx="2244974" cy="3399504"/>
            <a:chOff x="5286018" y="1375474"/>
            <a:chExt cx="2244974" cy="33995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BDD1BA-D029-C067-3FC6-82A8360F8434}"/>
                </a:ext>
              </a:extLst>
            </p:cNvPr>
            <p:cNvSpPr txBox="1"/>
            <p:nvPr/>
          </p:nvSpPr>
          <p:spPr>
            <a:xfrm>
              <a:off x="5286018" y="3365443"/>
              <a:ext cx="22449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Bi-vectors</a:t>
              </a:r>
              <a:endParaRPr lang="en-CA" sz="32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42E99D-C46F-D501-9210-F3765B4AD386}"/>
                </a:ext>
              </a:extLst>
            </p:cNvPr>
            <p:cNvGrpSpPr/>
            <p:nvPr/>
          </p:nvGrpSpPr>
          <p:grpSpPr>
            <a:xfrm>
              <a:off x="5556426" y="1375474"/>
              <a:ext cx="1704158" cy="1700700"/>
              <a:chOff x="1218114" y="2172838"/>
              <a:chExt cx="2746423" cy="2740851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CA0A76-CF22-20A5-40E7-819431CF2D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A37E6A1-A683-6DE0-91C9-7E9C977A31F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16C2DEC-1E83-578C-EFD0-CA67D1D938D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B4DFF10-94CA-4256-34A0-460615B921E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F8431D9-BEE1-D377-6A0F-6FEEB0F2D4F6}"/>
                    </a:ext>
                  </a:extLst>
                </p:cNvPr>
                <p:cNvSpPr txBox="1"/>
                <p:nvPr/>
              </p:nvSpPr>
              <p:spPr>
                <a:xfrm>
                  <a:off x="5675472" y="3943981"/>
                  <a:ext cx="156891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F8431D9-BEE1-D377-6A0F-6FEEB0F2D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472" y="3943981"/>
                  <a:ext cx="156891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C27333-F6D3-853A-7B75-826AAD6FF39D}"/>
              </a:ext>
            </a:extLst>
          </p:cNvPr>
          <p:cNvGrpSpPr/>
          <p:nvPr/>
        </p:nvGrpSpPr>
        <p:grpSpPr>
          <a:xfrm>
            <a:off x="8316243" y="1090646"/>
            <a:ext cx="2672118" cy="3681227"/>
            <a:chOff x="8316243" y="1090646"/>
            <a:chExt cx="2672118" cy="36812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4F8C3-FE14-2248-5EE5-08E2DBCF6B60}"/>
                </a:ext>
              </a:extLst>
            </p:cNvPr>
            <p:cNvSpPr txBox="1"/>
            <p:nvPr/>
          </p:nvSpPr>
          <p:spPr>
            <a:xfrm>
              <a:off x="8432652" y="3365443"/>
              <a:ext cx="23638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Tri-vectors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AB28EC-0574-A001-0906-B33D21F5242B}"/>
                </a:ext>
              </a:extLst>
            </p:cNvPr>
            <p:cNvGrpSpPr/>
            <p:nvPr/>
          </p:nvGrpSpPr>
          <p:grpSpPr>
            <a:xfrm>
              <a:off x="8537572" y="1090646"/>
              <a:ext cx="2438973" cy="2143495"/>
              <a:chOff x="8537572" y="1946052"/>
              <a:chExt cx="2438973" cy="2143495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976CBE5-4F8C-45AC-2E4E-FE300A247C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4863" y="3639513"/>
                <a:ext cx="1675647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9A4CB16-FB38-4F00-DB2F-5FCDCBED11C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9234863" y="2027461"/>
                <a:ext cx="1675647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57265EA-A639-3AB3-0085-33B7C51F5C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380843" y="2828562"/>
                <a:ext cx="1675646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069477A-C50D-36A3-1581-3825CA70C9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0085000" y="2853616"/>
                <a:ext cx="1675646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F77431B-C711-A233-AAAC-58952B99D3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71081" y="4037620"/>
                <a:ext cx="1675647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1B00BD6-1AE4-D044-5460-CEB772E3C9E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571081" y="2425568"/>
                <a:ext cx="1675647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B9F3166-6119-B3BE-A8E5-9166237995F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425102" y="3226669"/>
                <a:ext cx="1675646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A1CE561-4421-851B-ADF5-9003BAFCED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0945" y="3251723"/>
                <a:ext cx="1675646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EFD97EF-57FF-59AF-9A7A-45305ABF9557}"/>
                  </a:ext>
                </a:extLst>
              </p:cNvPr>
              <p:cNvCxnSpPr/>
              <p:nvPr/>
            </p:nvCxnSpPr>
            <p:spPr>
              <a:xfrm flipV="1">
                <a:off x="10244380" y="1963442"/>
                <a:ext cx="697423" cy="450459"/>
              </a:xfrm>
              <a:prstGeom prst="straightConnector1">
                <a:avLst/>
              </a:prstGeom>
              <a:ln w="127000">
                <a:solidFill>
                  <a:srgbClr val="00B0F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55C4879-4E89-08B6-8BF9-8AFF3E35E6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279122" y="3619508"/>
                <a:ext cx="697423" cy="450459"/>
              </a:xfrm>
              <a:prstGeom prst="straightConnector1">
                <a:avLst/>
              </a:prstGeom>
              <a:ln w="127000">
                <a:solidFill>
                  <a:srgbClr val="00B0F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768C64D-15AE-8051-5C94-D2F4E07C3380}"/>
                  </a:ext>
                </a:extLst>
              </p:cNvPr>
              <p:cNvCxnSpPr/>
              <p:nvPr/>
            </p:nvCxnSpPr>
            <p:spPr>
              <a:xfrm rot="10800000" flipV="1">
                <a:off x="8572314" y="3602118"/>
                <a:ext cx="697423" cy="450459"/>
              </a:xfrm>
              <a:prstGeom prst="straightConnector1">
                <a:avLst/>
              </a:prstGeom>
              <a:ln w="127000">
                <a:solidFill>
                  <a:srgbClr val="00B0F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743BB6D-2CA2-79E5-ABE7-F66D1364B2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7572" y="1946052"/>
                <a:ext cx="697423" cy="450459"/>
              </a:xfrm>
              <a:prstGeom prst="straightConnector1">
                <a:avLst/>
              </a:prstGeom>
              <a:ln w="127000">
                <a:solidFill>
                  <a:srgbClr val="00B0F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0C250AC-E63A-9D72-DC04-12E8B31A40D5}"/>
                    </a:ext>
                  </a:extLst>
                </p:cNvPr>
                <p:cNvSpPr txBox="1"/>
                <p:nvPr/>
              </p:nvSpPr>
              <p:spPr>
                <a:xfrm>
                  <a:off x="8316243" y="3940876"/>
                  <a:ext cx="267211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0C250AC-E63A-9D72-DC04-12E8B31A4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243" y="3940876"/>
                  <a:ext cx="2672118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07787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8"/>
    </mc:Choice>
    <mc:Fallback xmlns="">
      <p:transition spd="slow" advTm="12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6B3AA-E0F9-94A2-73CD-EECD6DC321BF}"/>
              </a:ext>
            </a:extLst>
          </p:cNvPr>
          <p:cNvSpPr txBox="1"/>
          <p:nvPr/>
        </p:nvSpPr>
        <p:spPr>
          <a:xfrm>
            <a:off x="472020" y="4136417"/>
            <a:ext cx="4286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rgbClr val="FF0000"/>
                </a:solidFill>
              </a:rPr>
              <a:t>Angular Momentum</a:t>
            </a:r>
          </a:p>
        </p:txBody>
      </p:sp>
      <p:sp>
        <p:nvSpPr>
          <p:cNvPr id="1036" name="Arc 1035">
            <a:extLst>
              <a:ext uri="{FF2B5EF4-FFF2-40B4-BE49-F238E27FC236}">
                <a16:creationId xmlns:a16="http://schemas.microsoft.com/office/drawing/2014/main" id="{29AEC779-EE57-57BC-1C98-3361B603AF0D}"/>
              </a:ext>
            </a:extLst>
          </p:cNvPr>
          <p:cNvSpPr/>
          <p:nvPr/>
        </p:nvSpPr>
        <p:spPr>
          <a:xfrm>
            <a:off x="922682" y="2351578"/>
            <a:ext cx="3385650" cy="1411667"/>
          </a:xfrm>
          <a:prstGeom prst="arc">
            <a:avLst>
              <a:gd name="adj1" fmla="val 16521324"/>
              <a:gd name="adj2" fmla="val 3265486"/>
            </a:avLst>
          </a:prstGeom>
          <a:ln w="114300"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CA3F226-67D7-BE33-A87F-B6CC9E0F2174}"/>
              </a:ext>
            </a:extLst>
          </p:cNvPr>
          <p:cNvCxnSpPr/>
          <p:nvPr/>
        </p:nvCxnSpPr>
        <p:spPr>
          <a:xfrm>
            <a:off x="2621265" y="625169"/>
            <a:ext cx="0" cy="2628616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FE170EA9-1982-50B0-FA65-78F869E6BBDF}"/>
              </a:ext>
            </a:extLst>
          </p:cNvPr>
          <p:cNvCxnSpPr>
            <a:cxnSpLocks/>
          </p:cNvCxnSpPr>
          <p:nvPr/>
        </p:nvCxnSpPr>
        <p:spPr>
          <a:xfrm flipV="1">
            <a:off x="1708007" y="3057411"/>
            <a:ext cx="815972" cy="56435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Arc 1029">
            <a:extLst>
              <a:ext uri="{FF2B5EF4-FFF2-40B4-BE49-F238E27FC236}">
                <a16:creationId xmlns:a16="http://schemas.microsoft.com/office/drawing/2014/main" id="{4AE51971-2EA7-54FB-4AAD-A436DAD3FD36}"/>
              </a:ext>
            </a:extLst>
          </p:cNvPr>
          <p:cNvSpPr/>
          <p:nvPr/>
        </p:nvSpPr>
        <p:spPr>
          <a:xfrm>
            <a:off x="2444825" y="2951688"/>
            <a:ext cx="347122" cy="91139"/>
          </a:xfrm>
          <a:prstGeom prst="arc">
            <a:avLst>
              <a:gd name="adj1" fmla="val 20240687"/>
              <a:gd name="adj2" fmla="val 12322638"/>
            </a:avLst>
          </a:prstGeom>
          <a:ln w="1143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C66A4A-461F-20FA-092F-A7BAD2E60213}"/>
              </a:ext>
            </a:extLst>
          </p:cNvPr>
          <p:cNvSpPr/>
          <p:nvPr/>
        </p:nvSpPr>
        <p:spPr>
          <a:xfrm>
            <a:off x="1334943" y="3231244"/>
            <a:ext cx="781050" cy="781050"/>
          </a:xfrm>
          <a:prstGeom prst="ellipse">
            <a:avLst/>
          </a:prstGeom>
          <a:solidFill>
            <a:srgbClr val="A3CD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99A791F-D0C3-61A3-3BE1-447262BCD92D}"/>
              </a:ext>
            </a:extLst>
          </p:cNvPr>
          <p:cNvSpPr/>
          <p:nvPr/>
        </p:nvSpPr>
        <p:spPr>
          <a:xfrm>
            <a:off x="922682" y="2351578"/>
            <a:ext cx="3385650" cy="1411667"/>
          </a:xfrm>
          <a:prstGeom prst="arc">
            <a:avLst>
              <a:gd name="adj1" fmla="val 9372585"/>
              <a:gd name="adj2" fmla="val 15769817"/>
            </a:avLst>
          </a:prstGeom>
          <a:ln w="114300">
            <a:solidFill>
              <a:srgbClr val="FF669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2041A95-FECB-8CBF-A99C-17AC4646469E}"/>
              </a:ext>
            </a:extLst>
          </p:cNvPr>
          <p:cNvGrpSpPr/>
          <p:nvPr/>
        </p:nvGrpSpPr>
        <p:grpSpPr>
          <a:xfrm rot="4994071">
            <a:off x="1386289" y="2614606"/>
            <a:ext cx="413845" cy="787008"/>
            <a:chOff x="1209674" y="594329"/>
            <a:chExt cx="1457326" cy="787008"/>
          </a:xfrm>
          <a:solidFill>
            <a:srgbClr val="A3CDFF"/>
          </a:solidFill>
        </p:grpSpPr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F632CA74-73A4-79EB-C678-940678397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530" y="1126331"/>
              <a:ext cx="755394" cy="25500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9067D361-2AC5-A9B5-05B2-8A796BEC9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2003" y="594329"/>
              <a:ext cx="645921" cy="21805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DE6FAE13-E3B6-DD3F-AF15-D97BC065C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785" y="1266825"/>
              <a:ext cx="339215" cy="114512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CA7A29CA-8CA0-C54B-4DF9-0674E547D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674" y="858334"/>
              <a:ext cx="1171574" cy="3955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2B454004-2959-853F-271E-90C4AA63647D}"/>
              </a:ext>
            </a:extLst>
          </p:cNvPr>
          <p:cNvGrpSpPr/>
          <p:nvPr/>
        </p:nvGrpSpPr>
        <p:grpSpPr>
          <a:xfrm>
            <a:off x="5816609" y="3537537"/>
            <a:ext cx="6131820" cy="2730379"/>
            <a:chOff x="5816609" y="3537537"/>
            <a:chExt cx="6131820" cy="273037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B92C653-2FE3-83F4-1420-637499886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55695">
              <a:off x="5816609" y="3537537"/>
              <a:ext cx="2730379" cy="2730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F6F3AB0C-BAD0-B690-435A-8B4AD0A3B057}"/>
                </a:ext>
              </a:extLst>
            </p:cNvPr>
            <p:cNvSpPr txBox="1"/>
            <p:nvPr/>
          </p:nvSpPr>
          <p:spPr>
            <a:xfrm>
              <a:off x="8964278" y="4381134"/>
              <a:ext cx="29841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Right-hand rule</a:t>
              </a: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7843E424-005D-7710-98FE-7AFC8E5B79CD}"/>
              </a:ext>
            </a:extLst>
          </p:cNvPr>
          <p:cNvGrpSpPr/>
          <p:nvPr/>
        </p:nvGrpSpPr>
        <p:grpSpPr>
          <a:xfrm>
            <a:off x="4928573" y="313132"/>
            <a:ext cx="6572225" cy="2404003"/>
            <a:chOff x="4928573" y="313132"/>
            <a:chExt cx="6572225" cy="2404003"/>
          </a:xfrm>
        </p:grpSpPr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E2DDD850-9887-A794-20D1-75D1B8F0682B}"/>
                </a:ext>
              </a:extLst>
            </p:cNvPr>
            <p:cNvGrpSpPr/>
            <p:nvPr/>
          </p:nvGrpSpPr>
          <p:grpSpPr>
            <a:xfrm>
              <a:off x="4928573" y="313132"/>
              <a:ext cx="6572225" cy="2404003"/>
              <a:chOff x="4928573" y="313132"/>
              <a:chExt cx="6572225" cy="2404003"/>
            </a:xfrm>
          </p:grpSpPr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F0B49BB3-018A-541A-04BE-05F1422869E7}"/>
                  </a:ext>
                </a:extLst>
              </p:cNvPr>
              <p:cNvSpPr txBox="1"/>
              <p:nvPr/>
            </p:nvSpPr>
            <p:spPr>
              <a:xfrm>
                <a:off x="8748698" y="313132"/>
                <a:ext cx="275210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Bivector</a:t>
                </a:r>
              </a:p>
            </p:txBody>
          </p: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118D462E-2A68-E030-B62F-5257378E02F9}"/>
                  </a:ext>
                </a:extLst>
              </p:cNvPr>
              <p:cNvGrpSpPr/>
              <p:nvPr/>
            </p:nvGrpSpPr>
            <p:grpSpPr>
              <a:xfrm>
                <a:off x="4928573" y="720785"/>
                <a:ext cx="4447111" cy="1996350"/>
                <a:chOff x="5045969" y="720785"/>
                <a:chExt cx="4447111" cy="1996350"/>
              </a:xfrm>
            </p:grpSpPr>
            <p:sp>
              <p:nvSpPr>
                <p:cNvPr id="1051" name="Diamond 1050">
                  <a:extLst>
                    <a:ext uri="{FF2B5EF4-FFF2-40B4-BE49-F238E27FC236}">
                      <a16:creationId xmlns:a16="http://schemas.microsoft.com/office/drawing/2014/main" id="{CEF5F116-9CE2-A6C2-1368-96AD9F244D25}"/>
                    </a:ext>
                  </a:extLst>
                </p:cNvPr>
                <p:cNvSpPr/>
                <p:nvPr/>
              </p:nvSpPr>
              <p:spPr>
                <a:xfrm>
                  <a:off x="5099255" y="720785"/>
                  <a:ext cx="4322628" cy="1996350"/>
                </a:xfrm>
                <a:prstGeom prst="diamond">
                  <a:avLst/>
                </a:prstGeom>
                <a:solidFill>
                  <a:srgbClr val="F8CB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034" name="Group 1033">
                  <a:extLst>
                    <a:ext uri="{FF2B5EF4-FFF2-40B4-BE49-F238E27FC236}">
                      <a16:creationId xmlns:a16="http://schemas.microsoft.com/office/drawing/2014/main" id="{4F23D012-0533-B304-02DE-70E622FC0371}"/>
                    </a:ext>
                  </a:extLst>
                </p:cNvPr>
                <p:cNvGrpSpPr/>
                <p:nvPr/>
              </p:nvGrpSpPr>
              <p:grpSpPr>
                <a:xfrm>
                  <a:off x="7233053" y="726616"/>
                  <a:ext cx="2260027" cy="1963493"/>
                  <a:chOff x="8479321" y="1284713"/>
                  <a:chExt cx="1688568" cy="1467014"/>
                </a:xfrm>
              </p:grpSpPr>
              <p:cxnSp>
                <p:nvCxnSpPr>
                  <p:cNvPr id="1031" name="Straight Arrow Connector 1030">
                    <a:extLst>
                      <a:ext uri="{FF2B5EF4-FFF2-40B4-BE49-F238E27FC236}">
                        <a16:creationId xmlns:a16="http://schemas.microsoft.com/office/drawing/2014/main" id="{0182A041-6968-985E-7F00-5E4C65621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79321" y="1284713"/>
                    <a:ext cx="1682080" cy="736985"/>
                  </a:xfrm>
                  <a:prstGeom prst="straightConnector1">
                    <a:avLst/>
                  </a:prstGeom>
                  <a:ln w="76200">
                    <a:solidFill>
                      <a:srgbClr val="7030A0"/>
                    </a:solidFill>
                    <a:prstDash val="solid"/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7" name="Straight Arrow Connector 1026">
                    <a:extLst>
                      <a:ext uri="{FF2B5EF4-FFF2-40B4-BE49-F238E27FC236}">
                        <a16:creationId xmlns:a16="http://schemas.microsoft.com/office/drawing/2014/main" id="{3A2DA38E-D29B-B744-8E57-9CCD867B1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79321" y="2006022"/>
                    <a:ext cx="1688568" cy="745705"/>
                  </a:xfrm>
                  <a:prstGeom prst="straightConnector1">
                    <a:avLst/>
                  </a:prstGeom>
                  <a:ln w="76200">
                    <a:solidFill>
                      <a:srgbClr val="00B050"/>
                    </a:solidFill>
                    <a:prstDash val="solid"/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2" name="Group 1051">
                  <a:extLst>
                    <a:ext uri="{FF2B5EF4-FFF2-40B4-BE49-F238E27FC236}">
                      <a16:creationId xmlns:a16="http://schemas.microsoft.com/office/drawing/2014/main" id="{085963AB-3EE4-DD54-82D2-37980DA80DD2}"/>
                    </a:ext>
                  </a:extLst>
                </p:cNvPr>
                <p:cNvGrpSpPr/>
                <p:nvPr/>
              </p:nvGrpSpPr>
              <p:grpSpPr>
                <a:xfrm rot="10800000">
                  <a:off x="5045969" y="753642"/>
                  <a:ext cx="2251343" cy="1963493"/>
                  <a:chOff x="8479321" y="1284713"/>
                  <a:chExt cx="1682080" cy="1467014"/>
                </a:xfrm>
              </p:grpSpPr>
              <p:cxnSp>
                <p:nvCxnSpPr>
                  <p:cNvPr id="1053" name="Straight Arrow Connector 1052">
                    <a:extLst>
                      <a:ext uri="{FF2B5EF4-FFF2-40B4-BE49-F238E27FC236}">
                        <a16:creationId xmlns:a16="http://schemas.microsoft.com/office/drawing/2014/main" id="{5528D96C-D766-254B-43ED-8D69611D94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479321" y="1284713"/>
                    <a:ext cx="1682080" cy="736985"/>
                  </a:xfrm>
                  <a:prstGeom prst="straightConnector1">
                    <a:avLst/>
                  </a:prstGeom>
                  <a:ln w="76200">
                    <a:solidFill>
                      <a:srgbClr val="7030A0"/>
                    </a:solidFill>
                    <a:prstDash val="solid"/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4" name="Straight Arrow Connector 1053">
                    <a:extLst>
                      <a:ext uri="{FF2B5EF4-FFF2-40B4-BE49-F238E27FC236}">
                        <a16:creationId xmlns:a16="http://schemas.microsoft.com/office/drawing/2014/main" id="{DEE22A50-97CE-42CE-9BD6-241AE7FEF1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H="1">
                    <a:off x="8479321" y="2008887"/>
                    <a:ext cx="1682080" cy="742840"/>
                  </a:xfrm>
                  <a:prstGeom prst="straightConnector1">
                    <a:avLst/>
                  </a:prstGeom>
                  <a:ln w="76200">
                    <a:solidFill>
                      <a:srgbClr val="00B050"/>
                    </a:solidFill>
                    <a:prstDash val="solid"/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3809B31F-35F8-A9AF-FFB0-233FBAFCE7B7}"/>
                </a:ext>
              </a:extLst>
            </p:cNvPr>
            <p:cNvGrpSpPr/>
            <p:nvPr/>
          </p:nvGrpSpPr>
          <p:grpSpPr>
            <a:xfrm>
              <a:off x="6165265" y="1237722"/>
              <a:ext cx="2029301" cy="939233"/>
              <a:chOff x="6415716" y="1363434"/>
              <a:chExt cx="1728898" cy="939233"/>
            </a:xfrm>
          </p:grpSpPr>
          <p:sp>
            <p:nvSpPr>
              <p:cNvPr id="1062" name="Arc 1061">
                <a:extLst>
                  <a:ext uri="{FF2B5EF4-FFF2-40B4-BE49-F238E27FC236}">
                    <a16:creationId xmlns:a16="http://schemas.microsoft.com/office/drawing/2014/main" id="{E8A1D1B9-6A55-B553-AB94-2FC2E64AD163}"/>
                  </a:ext>
                </a:extLst>
              </p:cNvPr>
              <p:cNvSpPr/>
              <p:nvPr/>
            </p:nvSpPr>
            <p:spPr>
              <a:xfrm>
                <a:off x="6415716" y="1363434"/>
                <a:ext cx="1728898" cy="888780"/>
              </a:xfrm>
              <a:prstGeom prst="arc">
                <a:avLst>
                  <a:gd name="adj1" fmla="val 9582330"/>
                  <a:gd name="adj2" fmla="val 3063348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1063" name="Isosceles Triangle 1062">
                <a:extLst>
                  <a:ext uri="{FF2B5EF4-FFF2-40B4-BE49-F238E27FC236}">
                    <a16:creationId xmlns:a16="http://schemas.microsoft.com/office/drawing/2014/main" id="{2C19F298-44EA-45D6-6D81-F1759A29BC03}"/>
                  </a:ext>
                </a:extLst>
              </p:cNvPr>
              <p:cNvSpPr/>
              <p:nvPr/>
            </p:nvSpPr>
            <p:spPr>
              <a:xfrm rot="7529895">
                <a:off x="6560073" y="2000921"/>
                <a:ext cx="285048" cy="318444"/>
              </a:xfrm>
              <a:prstGeom prst="triangle">
                <a:avLst>
                  <a:gd name="adj" fmla="val 32911"/>
                </a:avLst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5B5B9B3A-7C22-E440-6343-5910C6B0C034}"/>
              </a:ext>
            </a:extLst>
          </p:cNvPr>
          <p:cNvGrpSpPr/>
          <p:nvPr/>
        </p:nvGrpSpPr>
        <p:grpSpPr>
          <a:xfrm>
            <a:off x="8747325" y="1896636"/>
            <a:ext cx="3323470" cy="1859130"/>
            <a:chOff x="8747325" y="1824066"/>
            <a:chExt cx="3323470" cy="1859130"/>
          </a:xfrm>
        </p:grpSpPr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A82CA7DC-32A7-5851-D73D-BD15C80DA89B}"/>
                </a:ext>
              </a:extLst>
            </p:cNvPr>
            <p:cNvSpPr/>
            <p:nvPr/>
          </p:nvSpPr>
          <p:spPr>
            <a:xfrm>
              <a:off x="8747325" y="1824066"/>
              <a:ext cx="3323470" cy="18591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214E6F17-31C4-94DE-2A13-14AB3AA43A35}"/>
                </a:ext>
              </a:extLst>
            </p:cNvPr>
            <p:cNvGrpSpPr/>
            <p:nvPr/>
          </p:nvGrpSpPr>
          <p:grpSpPr>
            <a:xfrm>
              <a:off x="8882525" y="1942262"/>
              <a:ext cx="3065904" cy="1669725"/>
              <a:chOff x="8882525" y="1942262"/>
              <a:chExt cx="3065904" cy="16697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8" name="Subtitle 2">
                    <a:extLst>
                      <a:ext uri="{FF2B5EF4-FFF2-40B4-BE49-F238E27FC236}">
                        <a16:creationId xmlns:a16="http://schemas.microsoft.com/office/drawing/2014/main" id="{3570D172-D7F3-95DC-D43E-CD50B23392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53868" y="1942262"/>
                    <a:ext cx="2750500" cy="10049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8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80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68" name="Subtitle 2">
                    <a:extLst>
                      <a:ext uri="{FF2B5EF4-FFF2-40B4-BE49-F238E27FC236}">
                        <a16:creationId xmlns:a16="http://schemas.microsoft.com/office/drawing/2014/main" id="{3570D172-D7F3-95DC-D43E-CD50B23392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3868" y="1942262"/>
                    <a:ext cx="2750500" cy="10049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7DBB59FC-4C38-E50A-093D-442D9DBA5E90}"/>
                  </a:ext>
                </a:extLst>
              </p:cNvPr>
              <p:cNvSpPr txBox="1"/>
              <p:nvPr/>
            </p:nvSpPr>
            <p:spPr>
              <a:xfrm>
                <a:off x="8882525" y="2965656"/>
                <a:ext cx="30659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3600" dirty="0"/>
                  <a:t>Wedge Product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626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1"/>
    </mc:Choice>
    <mc:Fallback xmlns="">
      <p:transition spd="slow" advTm="19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36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37E24632-A388-C720-A27B-C4ECFED94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3392" y="1074856"/>
                <a:ext cx="2750500" cy="1004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37E24632-A388-C720-A27B-C4ECFED9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392" y="1074856"/>
                <a:ext cx="2750500" cy="1004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8C30A74-4220-66E2-0747-B21CD9C60907}"/>
              </a:ext>
            </a:extLst>
          </p:cNvPr>
          <p:cNvSpPr txBox="1"/>
          <p:nvPr/>
        </p:nvSpPr>
        <p:spPr>
          <a:xfrm>
            <a:off x="-5122" y="0"/>
            <a:ext cx="5470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/>
              <a:t>Wedge Product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F85903D-8FBF-E6A6-FF86-68FE62AB25E6}"/>
              </a:ext>
            </a:extLst>
          </p:cNvPr>
          <p:cNvGrpSpPr/>
          <p:nvPr/>
        </p:nvGrpSpPr>
        <p:grpSpPr>
          <a:xfrm>
            <a:off x="1038242" y="2853314"/>
            <a:ext cx="3359747" cy="3335236"/>
            <a:chOff x="1038242" y="1157864"/>
            <a:chExt cx="3359747" cy="3335236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1164A314-D864-2A87-2EA7-41C0EB953A58}"/>
                </a:ext>
              </a:extLst>
            </p:cNvPr>
            <p:cNvSpPr/>
            <p:nvPr/>
          </p:nvSpPr>
          <p:spPr>
            <a:xfrm>
              <a:off x="1046414" y="1181085"/>
              <a:ext cx="3351575" cy="3220160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D04899-843D-9F5F-4F03-ADAD8538AD4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2753" y="1181085"/>
              <a:ext cx="3335236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8B12A8-E57E-C13B-A27F-B4D87FCE2A9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629375" y="2825481"/>
              <a:ext cx="3335236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326EDE-0606-635D-2D75-80D9FB13A27B}"/>
                </a:ext>
              </a:extLst>
            </p:cNvPr>
            <p:cNvGrpSpPr/>
            <p:nvPr/>
          </p:nvGrpSpPr>
          <p:grpSpPr>
            <a:xfrm>
              <a:off x="1835379" y="1961031"/>
              <a:ext cx="1797712" cy="1728900"/>
              <a:chOff x="1835379" y="1610403"/>
              <a:chExt cx="1797712" cy="1728900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8771AB3D-D978-E62E-4F7E-8165E1E50129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8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3" name="Isosceles Triangle 2">
                <a:extLst>
                  <a:ext uri="{FF2B5EF4-FFF2-40B4-BE49-F238E27FC236}">
                    <a16:creationId xmlns:a16="http://schemas.microsoft.com/office/drawing/2014/main" id="{39B3C4B9-8BBC-82AA-A5E1-280F65B36F2B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8D0190-5BD0-7C93-8826-3FDA41C31669}"/>
              </a:ext>
            </a:extLst>
          </p:cNvPr>
          <p:cNvGrpSpPr/>
          <p:nvPr/>
        </p:nvGrpSpPr>
        <p:grpSpPr>
          <a:xfrm>
            <a:off x="1062753" y="6085194"/>
            <a:ext cx="3335236" cy="1058476"/>
            <a:chOff x="1062753" y="4389744"/>
            <a:chExt cx="3335236" cy="105847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95C659-991C-78B5-CBAE-0C1F6C9D1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753" y="4389744"/>
              <a:ext cx="3335236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Subtitle 2">
                  <a:extLst>
                    <a:ext uri="{FF2B5EF4-FFF2-40B4-BE49-F238E27FC236}">
                      <a16:creationId xmlns:a16="http://schemas.microsoft.com/office/drawing/2014/main" id="{19ECE7EA-9C45-C3F1-2110-FE59212802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94052" y="4443232"/>
                  <a:ext cx="939039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Subtitle 2">
                  <a:extLst>
                    <a:ext uri="{FF2B5EF4-FFF2-40B4-BE49-F238E27FC236}">
                      <a16:creationId xmlns:a16="http://schemas.microsoft.com/office/drawing/2014/main" id="{19ECE7EA-9C45-C3F1-2110-FE5921280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4052" y="4443232"/>
                  <a:ext cx="939039" cy="10049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4F89CF-EB89-D256-A87A-6B3DE3F5AAAF}"/>
              </a:ext>
            </a:extLst>
          </p:cNvPr>
          <p:cNvGrpSpPr/>
          <p:nvPr/>
        </p:nvGrpSpPr>
        <p:grpSpPr>
          <a:xfrm>
            <a:off x="4430227" y="2803446"/>
            <a:ext cx="746520" cy="3335236"/>
            <a:chOff x="4430227" y="1107996"/>
            <a:chExt cx="746520" cy="333523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8C85FA-63AD-23B5-F8D2-AD7F114F373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62610" y="2775613"/>
              <a:ext cx="3335236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5ADC2C53-E2F8-AD90-2BC0-385A70645C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2431" y="2199925"/>
                  <a:ext cx="624316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Subtitle 2">
                  <a:extLst>
                    <a:ext uri="{FF2B5EF4-FFF2-40B4-BE49-F238E27FC236}">
                      <a16:creationId xmlns:a16="http://schemas.microsoft.com/office/drawing/2014/main" id="{5ADC2C53-E2F8-AD90-2BC0-385A70645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431" y="2199925"/>
                  <a:ext cx="624316" cy="10049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btitle 2">
                <a:extLst>
                  <a:ext uri="{FF2B5EF4-FFF2-40B4-BE49-F238E27FC236}">
                    <a16:creationId xmlns:a16="http://schemas.microsoft.com/office/drawing/2014/main" id="{9CCD5A4F-3D2E-6997-E7FF-127ADAD7B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7872" y="1074856"/>
                <a:ext cx="2750500" cy="1004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Subtitle 2">
                <a:extLst>
                  <a:ext uri="{FF2B5EF4-FFF2-40B4-BE49-F238E27FC236}">
                    <a16:creationId xmlns:a16="http://schemas.microsoft.com/office/drawing/2014/main" id="{9CCD5A4F-3D2E-6997-E7FF-127ADAD7B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872" y="1074856"/>
                <a:ext cx="2750500" cy="100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Parallelogram 42">
            <a:extLst>
              <a:ext uri="{FF2B5EF4-FFF2-40B4-BE49-F238E27FC236}">
                <a16:creationId xmlns:a16="http://schemas.microsoft.com/office/drawing/2014/main" id="{B64F671D-E334-900B-A7F8-C2D64CFD9477}"/>
              </a:ext>
            </a:extLst>
          </p:cNvPr>
          <p:cNvSpPr/>
          <p:nvPr/>
        </p:nvSpPr>
        <p:spPr>
          <a:xfrm>
            <a:off x="7590894" y="2876535"/>
            <a:ext cx="3351575" cy="3220160"/>
          </a:xfrm>
          <a:prstGeom prst="parallelogram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43E495-F609-564B-B2D6-AC60845BCD87}"/>
              </a:ext>
            </a:extLst>
          </p:cNvPr>
          <p:cNvCxnSpPr>
            <a:cxnSpLocks/>
          </p:cNvCxnSpPr>
          <p:nvPr/>
        </p:nvCxnSpPr>
        <p:spPr>
          <a:xfrm flipV="1">
            <a:off x="7607233" y="6085194"/>
            <a:ext cx="3335236" cy="1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0507B4-7B5C-A6DE-E0D3-09A52D46E3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07090" y="4471063"/>
            <a:ext cx="3335236" cy="1"/>
          </a:xfrm>
          <a:prstGeom prst="straightConnector1">
            <a:avLst/>
          </a:prstGeom>
          <a:ln w="127000">
            <a:solidFill>
              <a:srgbClr val="7030A0"/>
            </a:solidFill>
            <a:prstDash val="sysDash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0B8C274-005A-835F-F77C-B798AF07E32A}"/>
              </a:ext>
            </a:extLst>
          </p:cNvPr>
          <p:cNvGrpSpPr/>
          <p:nvPr/>
        </p:nvGrpSpPr>
        <p:grpSpPr>
          <a:xfrm flipH="1">
            <a:off x="8379859" y="3656481"/>
            <a:ext cx="1797712" cy="1728900"/>
            <a:chOff x="1835379" y="1610403"/>
            <a:chExt cx="1797712" cy="1728900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2AEC19E2-ACCA-7116-3541-C1A2E4C04F2D}"/>
                </a:ext>
              </a:extLst>
            </p:cNvPr>
            <p:cNvSpPr/>
            <p:nvPr/>
          </p:nvSpPr>
          <p:spPr>
            <a:xfrm>
              <a:off x="1904193" y="1610403"/>
              <a:ext cx="1728898" cy="1728900"/>
            </a:xfrm>
            <a:prstGeom prst="arc">
              <a:avLst>
                <a:gd name="adj1" fmla="val 12989597"/>
                <a:gd name="adj2" fmla="val 8504637"/>
              </a:avLst>
            </a:prstGeom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1F9A8D1-4589-C8B7-8988-CAA7371C7D44}"/>
                </a:ext>
              </a:extLst>
            </p:cNvPr>
            <p:cNvSpPr/>
            <p:nvPr/>
          </p:nvSpPr>
          <p:spPr>
            <a:xfrm rot="12560569">
              <a:off x="1835379" y="1894801"/>
              <a:ext cx="314279" cy="49106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ED93E4-C7AA-9E44-D263-CE51E3E1566C}"/>
              </a:ext>
            </a:extLst>
          </p:cNvPr>
          <p:cNvGrpSpPr/>
          <p:nvPr/>
        </p:nvGrpSpPr>
        <p:grpSpPr>
          <a:xfrm>
            <a:off x="7607233" y="2086512"/>
            <a:ext cx="3335236" cy="1004988"/>
            <a:chOff x="7607233" y="391062"/>
            <a:chExt cx="3335236" cy="1004988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D398455-9F26-4DA3-C7F5-4C969AE476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607233" y="1181085"/>
              <a:ext cx="3335236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Subtitle 2">
                  <a:extLst>
                    <a:ext uri="{FF2B5EF4-FFF2-40B4-BE49-F238E27FC236}">
                      <a16:creationId xmlns:a16="http://schemas.microsoft.com/office/drawing/2014/main" id="{36A9E591-8201-1A78-8205-575A9C91D1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749331" y="391062"/>
                  <a:ext cx="939039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Subtitle 2">
                  <a:extLst>
                    <a:ext uri="{FF2B5EF4-FFF2-40B4-BE49-F238E27FC236}">
                      <a16:creationId xmlns:a16="http://schemas.microsoft.com/office/drawing/2014/main" id="{36A9E591-8201-1A78-8205-575A9C91D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331" y="391062"/>
                  <a:ext cx="939039" cy="10049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BBB3FCF-C586-D243-656B-478CF39CE40E}"/>
              </a:ext>
            </a:extLst>
          </p:cNvPr>
          <p:cNvGrpSpPr/>
          <p:nvPr/>
        </p:nvGrpSpPr>
        <p:grpSpPr>
          <a:xfrm>
            <a:off x="6775627" y="2853314"/>
            <a:ext cx="807096" cy="3335236"/>
            <a:chOff x="6775627" y="1157864"/>
            <a:chExt cx="807096" cy="3335236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818DDDA-C0A2-07A9-CF41-4DCBD533B9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15105" y="2825481"/>
              <a:ext cx="3335236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Subtitle 2">
                  <a:extLst>
                    <a:ext uri="{FF2B5EF4-FFF2-40B4-BE49-F238E27FC236}">
                      <a16:creationId xmlns:a16="http://schemas.microsoft.com/office/drawing/2014/main" id="{07C50917-302E-55CA-0680-7917751EE4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75627" y="2199925"/>
                  <a:ext cx="624316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Subtitle 2">
                  <a:extLst>
                    <a:ext uri="{FF2B5EF4-FFF2-40B4-BE49-F238E27FC236}">
                      <a16:creationId xmlns:a16="http://schemas.microsoft.com/office/drawing/2014/main" id="{07C50917-302E-55CA-0680-7917751EE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627" y="2199925"/>
                  <a:ext cx="624316" cy="10049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76ADC9B-7F8C-C92B-3CB6-26C219082318}"/>
              </a:ext>
            </a:extLst>
          </p:cNvPr>
          <p:cNvSpPr txBox="1"/>
          <p:nvPr/>
        </p:nvSpPr>
        <p:spPr>
          <a:xfrm>
            <a:off x="4235035" y="1253209"/>
            <a:ext cx="3611694" cy="1200329"/>
          </a:xfrm>
          <a:prstGeom prst="rect">
            <a:avLst/>
          </a:prstGeom>
          <a:solidFill>
            <a:srgbClr val="EAF2FA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CA" sz="7200" dirty="0"/>
              <a:t>Bivectors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32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9"/>
    </mc:Choice>
    <mc:Fallback xmlns="">
      <p:transition spd="slow" advTm="22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1" grpId="0"/>
      <p:bldP spid="43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9E9A8-6226-58E9-3C6B-EC6EACD445AD}"/>
                  </a:ext>
                </a:extLst>
              </p:cNvPr>
              <p:cNvSpPr txBox="1"/>
              <p:nvPr/>
            </p:nvSpPr>
            <p:spPr>
              <a:xfrm>
                <a:off x="11085842" y="3257721"/>
                <a:ext cx="9348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9E9A8-6226-58E9-3C6B-EC6EACD44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42" y="3257721"/>
                <a:ext cx="93487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A58F0CA-7151-5E3E-2382-0695C5BD0F5F}"/>
              </a:ext>
            </a:extLst>
          </p:cNvPr>
          <p:cNvGrpSpPr/>
          <p:nvPr/>
        </p:nvGrpSpPr>
        <p:grpSpPr>
          <a:xfrm>
            <a:off x="278432" y="2189366"/>
            <a:ext cx="1611147" cy="2515198"/>
            <a:chOff x="278432" y="2189366"/>
            <a:chExt cx="1611147" cy="25151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BCDE56-C586-5485-0DE6-C041C304AE6D}"/>
                </a:ext>
              </a:extLst>
            </p:cNvPr>
            <p:cNvSpPr txBox="1"/>
            <p:nvPr/>
          </p:nvSpPr>
          <p:spPr>
            <a:xfrm>
              <a:off x="278432" y="3365443"/>
              <a:ext cx="16111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Scalars</a:t>
              </a:r>
              <a:endParaRPr lang="en-CA" sz="32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017C9E-0F8D-A85C-75EA-298313BB6F98}"/>
                </a:ext>
              </a:extLst>
            </p:cNvPr>
            <p:cNvSpPr/>
            <p:nvPr/>
          </p:nvSpPr>
          <p:spPr>
            <a:xfrm>
              <a:off x="902108" y="2189366"/>
              <a:ext cx="363793" cy="363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DD456D8-4F74-16DF-AF25-FCBF8A12866C}"/>
                    </a:ext>
                  </a:extLst>
                </p:cNvPr>
                <p:cNvSpPr txBox="1"/>
                <p:nvPr/>
              </p:nvSpPr>
              <p:spPr>
                <a:xfrm>
                  <a:off x="872773" y="3873567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DD456D8-4F74-16DF-AF25-FCBF8A128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73" y="3873567"/>
                  <a:ext cx="51356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31E63A-AD96-F2B2-E0CB-19598ED069C8}"/>
              </a:ext>
            </a:extLst>
          </p:cNvPr>
          <p:cNvGrpSpPr/>
          <p:nvPr/>
        </p:nvGrpSpPr>
        <p:grpSpPr>
          <a:xfrm>
            <a:off x="2726070" y="2397747"/>
            <a:ext cx="1730731" cy="2373207"/>
            <a:chOff x="2726070" y="2397747"/>
            <a:chExt cx="1730731" cy="23732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801F66-2C6D-59E1-1592-66962030FF79}"/>
                </a:ext>
              </a:extLst>
            </p:cNvPr>
            <p:cNvSpPr txBox="1"/>
            <p:nvPr/>
          </p:nvSpPr>
          <p:spPr>
            <a:xfrm>
              <a:off x="2726070" y="3365443"/>
              <a:ext cx="1730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Vectors</a:t>
              </a:r>
              <a:endParaRPr lang="en-CA" sz="32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FD4F5C4-0552-7F37-13F6-6F8A02D26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154" y="2397747"/>
              <a:ext cx="1675647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1AD32AD-3DAC-15D3-C50D-5ABCBA8D5760}"/>
                    </a:ext>
                  </a:extLst>
                </p:cNvPr>
                <p:cNvSpPr txBox="1"/>
                <p:nvPr/>
              </p:nvSpPr>
              <p:spPr>
                <a:xfrm>
                  <a:off x="3362195" y="3939957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1AD32AD-3DAC-15D3-C50D-5ABCBA8D57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195" y="3939957"/>
                  <a:ext cx="513564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C8B84B-61F9-DA52-95B4-6F01E8CB9B0A}"/>
              </a:ext>
            </a:extLst>
          </p:cNvPr>
          <p:cNvGrpSpPr/>
          <p:nvPr/>
        </p:nvGrpSpPr>
        <p:grpSpPr>
          <a:xfrm>
            <a:off x="5286018" y="1375474"/>
            <a:ext cx="2244974" cy="3399504"/>
            <a:chOff x="5286018" y="1375474"/>
            <a:chExt cx="2244974" cy="33995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BDD1BA-D029-C067-3FC6-82A8360F8434}"/>
                </a:ext>
              </a:extLst>
            </p:cNvPr>
            <p:cNvSpPr txBox="1"/>
            <p:nvPr/>
          </p:nvSpPr>
          <p:spPr>
            <a:xfrm>
              <a:off x="5286018" y="3365443"/>
              <a:ext cx="22449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Bi-vectors</a:t>
              </a:r>
              <a:endParaRPr lang="en-CA" sz="32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42E99D-C46F-D501-9210-F3765B4AD386}"/>
                </a:ext>
              </a:extLst>
            </p:cNvPr>
            <p:cNvGrpSpPr/>
            <p:nvPr/>
          </p:nvGrpSpPr>
          <p:grpSpPr>
            <a:xfrm>
              <a:off x="5556426" y="1375474"/>
              <a:ext cx="1704158" cy="1700700"/>
              <a:chOff x="1218114" y="2172838"/>
              <a:chExt cx="2746423" cy="2740851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6CA0A76-CF22-20A5-40E7-819431CF2D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A37E6A1-A683-6DE0-91C9-7E9C977A31F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16C2DEC-1E83-578C-EFD0-CA67D1D938D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B4DFF10-94CA-4256-34A0-460615B921E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F8431D9-BEE1-D377-6A0F-6FEEB0F2D4F6}"/>
                    </a:ext>
                  </a:extLst>
                </p:cNvPr>
                <p:cNvSpPr txBox="1"/>
                <p:nvPr/>
              </p:nvSpPr>
              <p:spPr>
                <a:xfrm>
                  <a:off x="5675472" y="3943981"/>
                  <a:ext cx="156891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F8431D9-BEE1-D377-6A0F-6FEEB0F2D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472" y="3943981"/>
                  <a:ext cx="156891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C27333-F6D3-853A-7B75-826AAD6FF39D}"/>
              </a:ext>
            </a:extLst>
          </p:cNvPr>
          <p:cNvGrpSpPr/>
          <p:nvPr/>
        </p:nvGrpSpPr>
        <p:grpSpPr>
          <a:xfrm>
            <a:off x="8316243" y="1090646"/>
            <a:ext cx="2672118" cy="3681227"/>
            <a:chOff x="8316243" y="1090646"/>
            <a:chExt cx="2672118" cy="36812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F4F8C3-FE14-2248-5EE5-08E2DBCF6B60}"/>
                </a:ext>
              </a:extLst>
            </p:cNvPr>
            <p:cNvSpPr txBox="1"/>
            <p:nvPr/>
          </p:nvSpPr>
          <p:spPr>
            <a:xfrm>
              <a:off x="8432652" y="3365443"/>
              <a:ext cx="23638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Tri-vectors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AB28EC-0574-A001-0906-B33D21F5242B}"/>
                </a:ext>
              </a:extLst>
            </p:cNvPr>
            <p:cNvGrpSpPr/>
            <p:nvPr/>
          </p:nvGrpSpPr>
          <p:grpSpPr>
            <a:xfrm>
              <a:off x="8537572" y="1090646"/>
              <a:ext cx="2438973" cy="2143495"/>
              <a:chOff x="8537572" y="1946052"/>
              <a:chExt cx="2438973" cy="2143495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976CBE5-4F8C-45AC-2E4E-FE300A247C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4863" y="3639513"/>
                <a:ext cx="1675647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9A4CB16-FB38-4F00-DB2F-5FCDCBED11C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9234863" y="2027461"/>
                <a:ext cx="1675647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57265EA-A639-3AB3-0085-33B7C51F5C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380843" y="2828562"/>
                <a:ext cx="1675646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069477A-C50D-36A3-1581-3825CA70C9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0085000" y="2853616"/>
                <a:ext cx="1675646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F77431B-C711-A233-AAAC-58952B99D3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71081" y="4037620"/>
                <a:ext cx="1675647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1B00BD6-1AE4-D044-5460-CEB772E3C9E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571081" y="2425568"/>
                <a:ext cx="1675647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B9F3166-6119-B3BE-A8E5-9166237995F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425102" y="3226669"/>
                <a:ext cx="1675646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A1CE561-4421-851B-ADF5-9003BAFCED2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720945" y="3251723"/>
                <a:ext cx="1675646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EFD97EF-57FF-59AF-9A7A-45305ABF9557}"/>
                  </a:ext>
                </a:extLst>
              </p:cNvPr>
              <p:cNvCxnSpPr/>
              <p:nvPr/>
            </p:nvCxnSpPr>
            <p:spPr>
              <a:xfrm flipV="1">
                <a:off x="10244380" y="1963442"/>
                <a:ext cx="697423" cy="450459"/>
              </a:xfrm>
              <a:prstGeom prst="straightConnector1">
                <a:avLst/>
              </a:prstGeom>
              <a:ln w="127000">
                <a:solidFill>
                  <a:srgbClr val="00B0F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55C4879-4E89-08B6-8BF9-8AFF3E35E68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279122" y="3619508"/>
                <a:ext cx="697423" cy="450459"/>
              </a:xfrm>
              <a:prstGeom prst="straightConnector1">
                <a:avLst/>
              </a:prstGeom>
              <a:ln w="127000">
                <a:solidFill>
                  <a:srgbClr val="00B0F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768C64D-15AE-8051-5C94-D2F4E07C3380}"/>
                  </a:ext>
                </a:extLst>
              </p:cNvPr>
              <p:cNvCxnSpPr/>
              <p:nvPr/>
            </p:nvCxnSpPr>
            <p:spPr>
              <a:xfrm rot="10800000" flipV="1">
                <a:off x="8572314" y="3602118"/>
                <a:ext cx="697423" cy="450459"/>
              </a:xfrm>
              <a:prstGeom prst="straightConnector1">
                <a:avLst/>
              </a:prstGeom>
              <a:ln w="127000">
                <a:solidFill>
                  <a:srgbClr val="00B0F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743BB6D-2CA2-79E5-ABE7-F66D1364B2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7572" y="1946052"/>
                <a:ext cx="697423" cy="450459"/>
              </a:xfrm>
              <a:prstGeom prst="straightConnector1">
                <a:avLst/>
              </a:prstGeom>
              <a:ln w="127000">
                <a:solidFill>
                  <a:srgbClr val="00B0F0">
                    <a:alpha val="50196"/>
                  </a:srgb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0C250AC-E63A-9D72-DC04-12E8B31A40D5}"/>
                    </a:ext>
                  </a:extLst>
                </p:cNvPr>
                <p:cNvSpPr txBox="1"/>
                <p:nvPr/>
              </p:nvSpPr>
              <p:spPr>
                <a:xfrm>
                  <a:off x="8316243" y="3940876"/>
                  <a:ext cx="267211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0C250AC-E63A-9D72-DC04-12E8B31A4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243" y="3940876"/>
                  <a:ext cx="2672118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70244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8"/>
    </mc:Choice>
    <mc:Fallback xmlns="">
      <p:transition spd="slow" advTm="12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5D2A65-F93A-6871-7A80-19595DFD07E7}"/>
                  </a:ext>
                </a:extLst>
              </p:cNvPr>
              <p:cNvSpPr txBox="1"/>
              <p:nvPr/>
            </p:nvSpPr>
            <p:spPr>
              <a:xfrm>
                <a:off x="126243" y="145141"/>
                <a:ext cx="85485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800" dirty="0"/>
                  <a:t>Algebra with “Wedge product”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A" sz="48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5D2A65-F93A-6871-7A80-19595DFD0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43" y="145141"/>
                <a:ext cx="8548559" cy="830997"/>
              </a:xfrm>
              <a:prstGeom prst="rect">
                <a:avLst/>
              </a:prstGeom>
              <a:blipFill>
                <a:blip r:embed="rId3"/>
                <a:stretch>
                  <a:fillRect l="-3281" t="-16176" r="-2282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C51795-5143-B379-6BE0-DBC43412F0D8}"/>
                  </a:ext>
                </a:extLst>
              </p:cNvPr>
              <p:cNvSpPr txBox="1"/>
              <p:nvPr/>
            </p:nvSpPr>
            <p:spPr>
              <a:xfrm>
                <a:off x="16258" y="2306911"/>
                <a:ext cx="122413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200" dirty="0"/>
                  <a:t>Algebra with “Wedge product” </a:t>
                </a:r>
                <a14:m>
                  <m:oMath xmlns:m="http://schemas.openxmlformats.org/officeDocument/2006/math"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CA" sz="4200" dirty="0"/>
                  <a:t> AND “Dot product” </a:t>
                </a:r>
                <a14:m>
                  <m:oMath xmlns:m="http://schemas.openxmlformats.org/officeDocument/2006/math"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CA" sz="4200" dirty="0"/>
                  <a:t> 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C51795-5143-B379-6BE0-DBC43412F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" y="2306911"/>
                <a:ext cx="12241364" cy="738664"/>
              </a:xfrm>
              <a:prstGeom prst="rect">
                <a:avLst/>
              </a:prstGeom>
              <a:blipFill>
                <a:blip r:embed="rId4"/>
                <a:stretch>
                  <a:fillRect l="-1942" t="-15574" r="-996" b="-368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E24134E-B575-203D-FDF3-6C1548663D38}"/>
              </a:ext>
            </a:extLst>
          </p:cNvPr>
          <p:cNvSpPr txBox="1"/>
          <p:nvPr/>
        </p:nvSpPr>
        <p:spPr>
          <a:xfrm>
            <a:off x="16258" y="987628"/>
            <a:ext cx="12001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/>
              <a:t>= </a:t>
            </a:r>
            <a:r>
              <a:rPr lang="en-CA" sz="5400" dirty="0" err="1">
                <a:solidFill>
                  <a:srgbClr val="FF0000"/>
                </a:solidFill>
              </a:rPr>
              <a:t>Grassman</a:t>
            </a:r>
            <a:r>
              <a:rPr lang="en-CA" sz="5400" dirty="0">
                <a:solidFill>
                  <a:srgbClr val="FF0000"/>
                </a:solidFill>
              </a:rPr>
              <a:t> Algebra</a:t>
            </a:r>
            <a:r>
              <a:rPr lang="en-CA" sz="5400" dirty="0"/>
              <a:t> (aka </a:t>
            </a:r>
            <a:r>
              <a:rPr lang="en-CA" sz="5400" dirty="0">
                <a:solidFill>
                  <a:srgbClr val="FF6699"/>
                </a:solidFill>
              </a:rPr>
              <a:t>Exterior Algebra</a:t>
            </a:r>
            <a:r>
              <a:rPr lang="en-CA" sz="5400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115E08-4023-6EA2-80A6-C47E19824CAE}"/>
              </a:ext>
            </a:extLst>
          </p:cNvPr>
          <p:cNvCxnSpPr>
            <a:cxnSpLocks/>
          </p:cNvCxnSpPr>
          <p:nvPr/>
        </p:nvCxnSpPr>
        <p:spPr>
          <a:xfrm>
            <a:off x="0" y="217008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6784D6-E74F-9BE0-60BE-1A6D93E9684A}"/>
              </a:ext>
            </a:extLst>
          </p:cNvPr>
          <p:cNvSpPr txBox="1"/>
          <p:nvPr/>
        </p:nvSpPr>
        <p:spPr>
          <a:xfrm>
            <a:off x="126243" y="3044676"/>
            <a:ext cx="12013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/>
              <a:t>= </a:t>
            </a:r>
            <a:r>
              <a:rPr lang="en-CA" sz="5400" dirty="0">
                <a:solidFill>
                  <a:srgbClr val="FF0000"/>
                </a:solidFill>
              </a:rPr>
              <a:t>Clifford Algebra </a:t>
            </a:r>
            <a:r>
              <a:rPr lang="en-CA" sz="5400" dirty="0"/>
              <a:t>(aka </a:t>
            </a:r>
            <a:r>
              <a:rPr lang="en-CA" sz="5400" dirty="0">
                <a:solidFill>
                  <a:srgbClr val="FF6699"/>
                </a:solidFill>
              </a:rPr>
              <a:t>Geometric Algebra</a:t>
            </a:r>
            <a:r>
              <a:rPr lang="en-CA" sz="5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EACCF4-E7DC-2A1B-DD76-64A7B633B8A0}"/>
                  </a:ext>
                </a:extLst>
              </p:cNvPr>
              <p:cNvSpPr txBox="1"/>
              <p:nvPr/>
            </p:nvSpPr>
            <p:spPr>
              <a:xfrm>
                <a:off x="914400" y="4044051"/>
                <a:ext cx="83690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EACCF4-E7DC-2A1B-DD76-64A7B633B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044051"/>
                <a:ext cx="8369085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BB2192B-234C-72D1-7413-E543F66C5519}"/>
              </a:ext>
            </a:extLst>
          </p:cNvPr>
          <p:cNvGrpSpPr/>
          <p:nvPr/>
        </p:nvGrpSpPr>
        <p:grpSpPr>
          <a:xfrm>
            <a:off x="1666927" y="5257800"/>
            <a:ext cx="5050903" cy="1535483"/>
            <a:chOff x="1666927" y="5257800"/>
            <a:chExt cx="5050903" cy="15354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9F37C9-5F2A-74BB-8C00-42A25F85925F}"/>
                </a:ext>
              </a:extLst>
            </p:cNvPr>
            <p:cNvSpPr txBox="1"/>
            <p:nvPr/>
          </p:nvSpPr>
          <p:spPr>
            <a:xfrm>
              <a:off x="2705513" y="5469844"/>
              <a:ext cx="401231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400" dirty="0"/>
                <a:t>Clifford Product</a:t>
              </a:r>
              <a:br>
                <a:rPr lang="en-CA" sz="4400" dirty="0"/>
              </a:br>
              <a:r>
                <a:rPr lang="en-CA" sz="3600" dirty="0"/>
                <a:t>(Geometric Product)</a:t>
              </a:r>
              <a:endParaRPr lang="en-CA" sz="4200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67D538-EFE5-0DEE-EBE1-17F5537A4EFE}"/>
                </a:ext>
              </a:extLst>
            </p:cNvPr>
            <p:cNvGrpSpPr/>
            <p:nvPr/>
          </p:nvGrpSpPr>
          <p:grpSpPr>
            <a:xfrm>
              <a:off x="1666927" y="5257800"/>
              <a:ext cx="1038585" cy="971550"/>
              <a:chOff x="1527228" y="5367490"/>
              <a:chExt cx="676635" cy="72479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F6ADE35-4871-6919-B53E-E4C5E8DA25A6}"/>
                  </a:ext>
                </a:extLst>
              </p:cNvPr>
              <p:cNvCxnSpPr/>
              <p:nvPr/>
            </p:nvCxnSpPr>
            <p:spPr>
              <a:xfrm flipV="1">
                <a:off x="1565328" y="5367490"/>
                <a:ext cx="0" cy="724790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0A36642-97D6-2BEB-5079-BD1E81FC5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7228" y="6054180"/>
                <a:ext cx="676635" cy="0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77DA536-8E4B-EDE6-94A2-537A5A88CA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0720" y="5023800"/>
              <a:ext cx="5704560" cy="363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77DA536-8E4B-EDE6-94A2-537A5A88CA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1360" y="5014440"/>
                <a:ext cx="5723280" cy="38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55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44"/>
    </mc:Choice>
    <mc:Fallback xmlns="">
      <p:transition spd="slow" advTm="27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1" y="0"/>
            <a:ext cx="91600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Clifford Algebra for 3D space</a:t>
            </a:r>
            <a:br>
              <a:rPr lang="en-CA" sz="6000" dirty="0"/>
            </a:br>
            <a:r>
              <a:rPr lang="en-CA" sz="4000" dirty="0"/>
              <a:t>(Algebra of Physical Space/APS)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/>
              <p:nvPr/>
            </p:nvSpPr>
            <p:spPr>
              <a:xfrm>
                <a:off x="737936" y="1631216"/>
                <a:ext cx="10379242" cy="1574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6" y="1631216"/>
                <a:ext cx="10379242" cy="1574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D29B73-5DA1-3251-CD54-416143F59471}"/>
              </a:ext>
            </a:extLst>
          </p:cNvPr>
          <p:cNvSpPr txBox="1"/>
          <p:nvPr/>
        </p:nvSpPr>
        <p:spPr>
          <a:xfrm>
            <a:off x="1" y="3357563"/>
            <a:ext cx="106519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Clifford Algebra for 4D spacetime</a:t>
            </a:r>
            <a:br>
              <a:rPr lang="en-CA" sz="6000" dirty="0"/>
            </a:br>
            <a:r>
              <a:rPr lang="en-CA" sz="4000" dirty="0"/>
              <a:t>(Spacetime Algebra/STA)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D0C0D4-8FA1-4698-8347-9008BB47F3BE}"/>
                  </a:ext>
                </a:extLst>
              </p:cNvPr>
              <p:cNvSpPr txBox="1"/>
              <p:nvPr/>
            </p:nvSpPr>
            <p:spPr>
              <a:xfrm>
                <a:off x="737936" y="5140592"/>
                <a:ext cx="10988844" cy="1441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7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D0C0D4-8FA1-4698-8347-9008BB47F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6" y="5140592"/>
                <a:ext cx="10988844" cy="14416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56038D-C317-9C77-90BF-FDB6BBF2C12B}"/>
              </a:ext>
            </a:extLst>
          </p:cNvPr>
          <p:cNvCxnSpPr>
            <a:cxnSpLocks/>
          </p:cNvCxnSpPr>
          <p:nvPr/>
        </p:nvCxnSpPr>
        <p:spPr>
          <a:xfrm>
            <a:off x="0" y="3357563"/>
            <a:ext cx="1219199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8D883FE-68C9-49A2-D69C-3396268F2DA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52240" y="2956680"/>
              <a:ext cx="8173800" cy="3539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8D883FE-68C9-49A2-D69C-3396268F2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2880" y="2947320"/>
                <a:ext cx="8192520" cy="355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4391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4"/>
    </mc:Choice>
    <mc:Fallback xmlns="">
      <p:transition spd="slow" advTm="16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F7CCF3-E284-546A-D2F3-CC64B26C7DEB}"/>
                  </a:ext>
                </a:extLst>
              </p:cNvPr>
              <p:cNvSpPr txBox="1"/>
              <p:nvPr/>
            </p:nvSpPr>
            <p:spPr>
              <a:xfrm>
                <a:off x="76201" y="4310312"/>
                <a:ext cx="12020550" cy="239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4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4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4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CA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CA" sz="4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4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CA" sz="44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44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F7CCF3-E284-546A-D2F3-CC64B26C7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1" y="4310312"/>
                <a:ext cx="12020550" cy="23975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1F9299B-0A2A-3377-E447-EA4C7642E295}"/>
              </a:ext>
            </a:extLst>
          </p:cNvPr>
          <p:cNvSpPr txBox="1"/>
          <p:nvPr/>
        </p:nvSpPr>
        <p:spPr>
          <a:xfrm>
            <a:off x="0" y="3359878"/>
            <a:ext cx="689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Rotating Pauli Vector: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6679F0-DDA8-F715-CC80-1D3F8399E7FB}"/>
              </a:ext>
            </a:extLst>
          </p:cNvPr>
          <p:cNvCxnSpPr>
            <a:cxnSpLocks/>
          </p:cNvCxnSpPr>
          <p:nvPr/>
        </p:nvCxnSpPr>
        <p:spPr>
          <a:xfrm>
            <a:off x="0" y="332107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F7F9D5-1249-57BB-5FEA-FF6DC5137FB4}"/>
                  </a:ext>
                </a:extLst>
              </p:cNvPr>
              <p:cNvSpPr txBox="1"/>
              <p:nvPr/>
            </p:nvSpPr>
            <p:spPr>
              <a:xfrm>
                <a:off x="3390899" y="998774"/>
                <a:ext cx="5829301" cy="227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13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CA" sz="13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CA" sz="13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13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CA" sz="13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GB" sz="13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3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13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138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F7F9D5-1249-57BB-5FEA-FF6DC513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899" y="998774"/>
                <a:ext cx="5829301" cy="2270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FDF65B1-3033-90F0-CC5B-2AC043FDA83F}"/>
              </a:ext>
            </a:extLst>
          </p:cNvPr>
          <p:cNvSpPr txBox="1"/>
          <p:nvPr/>
        </p:nvSpPr>
        <p:spPr>
          <a:xfrm>
            <a:off x="0" y="0"/>
            <a:ext cx="11201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Rotating Vectors in Clifford Algebra: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87F622-A9BA-CFD3-16D3-322187AAF8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15760" y="2919600"/>
              <a:ext cx="5130360" cy="152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87F622-A9BA-CFD3-16D3-322187AAF8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6400" y="2910240"/>
                <a:ext cx="5149080" cy="171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06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33"/>
    </mc:Choice>
    <mc:Fallback xmlns="">
      <p:transition spd="slow" advTm="12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photos of Car">
            <a:extLst>
              <a:ext uri="{FF2B5EF4-FFF2-40B4-BE49-F238E27FC236}">
                <a16:creationId xmlns:a16="http://schemas.microsoft.com/office/drawing/2014/main" id="{47FC170F-4070-261D-B323-8357A9991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72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5"/>
    </mc:Choice>
    <mc:Fallback xmlns="">
      <p:transition spd="slow" advTm="4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1539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76CBE5-4F8C-45AC-2E4E-FE300A247CF2}"/>
              </a:ext>
            </a:extLst>
          </p:cNvPr>
          <p:cNvCxnSpPr>
            <a:cxnSpLocks/>
          </p:cNvCxnSpPr>
          <p:nvPr/>
        </p:nvCxnSpPr>
        <p:spPr>
          <a:xfrm flipH="1" flipV="1">
            <a:off x="9234863" y="1753563"/>
            <a:ext cx="1675647" cy="1"/>
          </a:xfrm>
          <a:prstGeom prst="straightConnector1">
            <a:avLst/>
          </a:prstGeom>
          <a:ln w="127000">
            <a:solidFill>
              <a:srgbClr val="00B050">
                <a:alpha val="50196"/>
              </a:srgbClr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A4CB16-FB38-4F00-DB2F-5FCDCBED11C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234863" y="141511"/>
            <a:ext cx="1675647" cy="1"/>
          </a:xfrm>
          <a:prstGeom prst="straightConnector1">
            <a:avLst/>
          </a:prstGeom>
          <a:ln w="127000">
            <a:solidFill>
              <a:srgbClr val="00B050">
                <a:alpha val="50196"/>
              </a:srgbClr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7265EA-A639-3AB3-0085-33B7C51F5CD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0843" y="942612"/>
            <a:ext cx="1675646" cy="1"/>
          </a:xfrm>
          <a:prstGeom prst="straightConnector1">
            <a:avLst/>
          </a:prstGeom>
          <a:ln w="127000">
            <a:solidFill>
              <a:srgbClr val="7030A0">
                <a:alpha val="50196"/>
              </a:srgbClr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69477A-C50D-36A3-1581-3825CA70C9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85000" y="967666"/>
            <a:ext cx="1675646" cy="1"/>
          </a:xfrm>
          <a:prstGeom prst="straightConnector1">
            <a:avLst/>
          </a:prstGeom>
          <a:ln w="127000">
            <a:solidFill>
              <a:srgbClr val="7030A0">
                <a:alpha val="50196"/>
              </a:srgbClr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BCDE56-C586-5485-0DE6-C041C304AE6D}"/>
              </a:ext>
            </a:extLst>
          </p:cNvPr>
          <p:cNvSpPr txBox="1"/>
          <p:nvPr/>
        </p:nvSpPr>
        <p:spPr>
          <a:xfrm>
            <a:off x="278432" y="2334899"/>
            <a:ext cx="1611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Scalars</a:t>
            </a:r>
            <a:endParaRPr lang="en-CA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01F66-2C6D-59E1-1592-66962030FF79}"/>
              </a:ext>
            </a:extLst>
          </p:cNvPr>
          <p:cNvSpPr txBox="1"/>
          <p:nvPr/>
        </p:nvSpPr>
        <p:spPr>
          <a:xfrm>
            <a:off x="2726070" y="2334899"/>
            <a:ext cx="1730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Vectors</a:t>
            </a:r>
            <a:endParaRPr lang="en-CA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DD1BA-D029-C067-3FC6-82A8360F8434}"/>
              </a:ext>
            </a:extLst>
          </p:cNvPr>
          <p:cNvSpPr txBox="1"/>
          <p:nvPr/>
        </p:nvSpPr>
        <p:spPr>
          <a:xfrm>
            <a:off x="5286018" y="2334899"/>
            <a:ext cx="2244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/>
              <a:t>Bi-vectors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4F8C3-FE14-2248-5EE5-08E2DBCF6B60}"/>
              </a:ext>
            </a:extLst>
          </p:cNvPr>
          <p:cNvSpPr txBox="1"/>
          <p:nvPr/>
        </p:nvSpPr>
        <p:spPr>
          <a:xfrm>
            <a:off x="8360209" y="2334899"/>
            <a:ext cx="2363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Tri-vectors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9E9A8-6226-58E9-3C6B-EC6EACD445AD}"/>
                  </a:ext>
                </a:extLst>
              </p:cNvPr>
              <p:cNvSpPr txBox="1"/>
              <p:nvPr/>
            </p:nvSpPr>
            <p:spPr>
              <a:xfrm>
                <a:off x="11085842" y="2227177"/>
                <a:ext cx="9348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9E9A8-6226-58E9-3C6B-EC6EACD44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42" y="2227177"/>
                <a:ext cx="93487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942E99D-C46F-D501-9210-F3765B4AD386}"/>
              </a:ext>
            </a:extLst>
          </p:cNvPr>
          <p:cNvGrpSpPr/>
          <p:nvPr/>
        </p:nvGrpSpPr>
        <p:grpSpPr>
          <a:xfrm>
            <a:off x="5556426" y="502898"/>
            <a:ext cx="1704158" cy="1700700"/>
            <a:chOff x="1218114" y="2172838"/>
            <a:chExt cx="2746423" cy="274085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CA0A76-CF22-20A5-40E7-819431CF2D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7960" y="4830004"/>
              <a:ext cx="270047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37E6A1-A683-6DE0-91C9-7E9C977A31F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237960" y="2232017"/>
              <a:ext cx="2700474" cy="1"/>
            </a:xfrm>
            <a:prstGeom prst="straightConnector1">
              <a:avLst/>
            </a:prstGeom>
            <a:ln w="127000">
              <a:solidFill>
                <a:srgbClr val="00B05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16C2DEC-1E83-578C-EFD0-CA67D1D938D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14300" y="3523074"/>
              <a:ext cx="270047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4DFF10-94CA-4256-34A0-460615B921E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132122" y="3563451"/>
              <a:ext cx="2700474" cy="1"/>
            </a:xfrm>
            <a:prstGeom prst="straightConnector1">
              <a:avLst/>
            </a:prstGeom>
            <a:ln w="127000">
              <a:solidFill>
                <a:srgbClr val="7030A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CB1FF58-57D7-2740-D8B7-FE15E0F21F1F}"/>
              </a:ext>
            </a:extLst>
          </p:cNvPr>
          <p:cNvSpPr txBox="1"/>
          <p:nvPr/>
        </p:nvSpPr>
        <p:spPr>
          <a:xfrm>
            <a:off x="5749873" y="4276784"/>
            <a:ext cx="6442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Spin-up/Spin-down states from non-relativistic Quantum Mechanics (3D space).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D4F5C4-0552-7F37-13F6-6F8A02D26585}"/>
              </a:ext>
            </a:extLst>
          </p:cNvPr>
          <p:cNvCxnSpPr>
            <a:cxnSpLocks/>
          </p:cNvCxnSpPr>
          <p:nvPr/>
        </p:nvCxnSpPr>
        <p:spPr>
          <a:xfrm flipV="1">
            <a:off x="2781154" y="2140685"/>
            <a:ext cx="1675647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3017C9E-0F8D-A85C-75EA-298313BB6F98}"/>
              </a:ext>
            </a:extLst>
          </p:cNvPr>
          <p:cNvSpPr/>
          <p:nvPr/>
        </p:nvSpPr>
        <p:spPr>
          <a:xfrm>
            <a:off x="902108" y="1958788"/>
            <a:ext cx="363793" cy="3637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77431B-C711-A233-AAAC-58952B99D3B7}"/>
              </a:ext>
            </a:extLst>
          </p:cNvPr>
          <p:cNvCxnSpPr>
            <a:cxnSpLocks/>
          </p:cNvCxnSpPr>
          <p:nvPr/>
        </p:nvCxnSpPr>
        <p:spPr>
          <a:xfrm flipV="1">
            <a:off x="8571081" y="2151670"/>
            <a:ext cx="1675647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B00BD6-1AE4-D044-5460-CEB772E3C9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71081" y="539618"/>
            <a:ext cx="1675647" cy="1"/>
          </a:xfrm>
          <a:prstGeom prst="straightConnector1">
            <a:avLst/>
          </a:prstGeom>
          <a:ln w="127000">
            <a:solidFill>
              <a:srgbClr val="00B050">
                <a:alpha val="50196"/>
              </a:srgbClr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9F3166-6119-B3BE-A8E5-9166237995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25102" y="1340719"/>
            <a:ext cx="1675646" cy="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1CE561-4421-851B-ADF5-9003BAFCED2F}"/>
              </a:ext>
            </a:extLst>
          </p:cNvPr>
          <p:cNvCxnSpPr>
            <a:cxnSpLocks/>
          </p:cNvCxnSpPr>
          <p:nvPr/>
        </p:nvCxnSpPr>
        <p:spPr>
          <a:xfrm rot="5400000">
            <a:off x="7720945" y="1365773"/>
            <a:ext cx="1675646" cy="1"/>
          </a:xfrm>
          <a:prstGeom prst="straightConnector1">
            <a:avLst/>
          </a:prstGeom>
          <a:ln w="127000">
            <a:solidFill>
              <a:srgbClr val="7030A0">
                <a:alpha val="50196"/>
              </a:srgbClr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FD97EF-57FF-59AF-9A7A-45305ABF9557}"/>
              </a:ext>
            </a:extLst>
          </p:cNvPr>
          <p:cNvCxnSpPr/>
          <p:nvPr/>
        </p:nvCxnSpPr>
        <p:spPr>
          <a:xfrm flipV="1">
            <a:off x="10244380" y="77492"/>
            <a:ext cx="697423" cy="450459"/>
          </a:xfrm>
          <a:prstGeom prst="straightConnector1">
            <a:avLst/>
          </a:prstGeom>
          <a:ln w="1270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5C4879-4E89-08B6-8BF9-8AFF3E35E6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279122" y="1733558"/>
            <a:ext cx="697423" cy="450459"/>
          </a:xfrm>
          <a:prstGeom prst="straightConnector1">
            <a:avLst/>
          </a:prstGeom>
          <a:ln w="127000">
            <a:solidFill>
              <a:srgbClr val="FF3300">
                <a:alpha val="50196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768C64D-15AE-8051-5C94-D2F4E07C3380}"/>
              </a:ext>
            </a:extLst>
          </p:cNvPr>
          <p:cNvCxnSpPr/>
          <p:nvPr/>
        </p:nvCxnSpPr>
        <p:spPr>
          <a:xfrm rot="10800000" flipV="1">
            <a:off x="8572314" y="1716168"/>
            <a:ext cx="697423" cy="450459"/>
          </a:xfrm>
          <a:prstGeom prst="straightConnector1">
            <a:avLst/>
          </a:prstGeom>
          <a:ln w="127000">
            <a:solidFill>
              <a:srgbClr val="FF3300">
                <a:alpha val="50196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43BB6D-2CA2-79E5-ABE7-F66D1364B23A}"/>
              </a:ext>
            </a:extLst>
          </p:cNvPr>
          <p:cNvCxnSpPr>
            <a:cxnSpLocks/>
          </p:cNvCxnSpPr>
          <p:nvPr/>
        </p:nvCxnSpPr>
        <p:spPr>
          <a:xfrm flipV="1">
            <a:off x="8537572" y="60102"/>
            <a:ext cx="697423" cy="450459"/>
          </a:xfrm>
          <a:prstGeom prst="straightConnector1">
            <a:avLst/>
          </a:prstGeom>
          <a:ln w="127000">
            <a:solidFill>
              <a:srgbClr val="FF3300">
                <a:alpha val="50196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DD456D8-4F74-16DF-AF25-FCBF8A12866C}"/>
                  </a:ext>
                </a:extLst>
              </p:cNvPr>
              <p:cNvSpPr txBox="1"/>
              <p:nvPr/>
            </p:nvSpPr>
            <p:spPr>
              <a:xfrm>
                <a:off x="872773" y="2843023"/>
                <a:ext cx="5135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DD456D8-4F74-16DF-AF25-FCBF8A128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73" y="2843023"/>
                <a:ext cx="51356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AD32AD-3DAC-15D3-C50D-5ABCBA8D5760}"/>
                  </a:ext>
                </a:extLst>
              </p:cNvPr>
              <p:cNvSpPr txBox="1"/>
              <p:nvPr/>
            </p:nvSpPr>
            <p:spPr>
              <a:xfrm>
                <a:off x="3362195" y="2909413"/>
                <a:ext cx="5135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AD32AD-3DAC-15D3-C50D-5ABCBA8D5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195" y="2909413"/>
                <a:ext cx="51356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8431D9-BEE1-D377-6A0F-6FEEB0F2D4F6}"/>
                  </a:ext>
                </a:extLst>
              </p:cNvPr>
              <p:cNvSpPr txBox="1"/>
              <p:nvPr/>
            </p:nvSpPr>
            <p:spPr>
              <a:xfrm>
                <a:off x="6085605" y="2913437"/>
                <a:ext cx="9348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8431D9-BEE1-D377-6A0F-6FEEB0F2D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605" y="2913437"/>
                <a:ext cx="93487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C250AC-E63A-9D72-DC04-12E8B31A40D5}"/>
                  </a:ext>
                </a:extLst>
              </p:cNvPr>
              <p:cNvSpPr txBox="1"/>
              <p:nvPr/>
            </p:nvSpPr>
            <p:spPr>
              <a:xfrm>
                <a:off x="8950814" y="2910332"/>
                <a:ext cx="1402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0C250AC-E63A-9D72-DC04-12E8B31A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814" y="2910332"/>
                <a:ext cx="140297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850A6-FC9B-79B2-522D-72D738A07453}"/>
                  </a:ext>
                </a:extLst>
              </p:cNvPr>
              <p:cNvSpPr txBox="1"/>
              <p:nvPr/>
            </p:nvSpPr>
            <p:spPr>
              <a:xfrm>
                <a:off x="83895" y="3688161"/>
                <a:ext cx="5631439" cy="3011209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b="0" dirty="0"/>
                  <a:t>Spinors: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300" b="0" i="1" smtClean="0"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53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5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5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3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CA" sz="53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3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3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3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300" b="0" i="1" smtClean="0"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  <m:r>
                      <a:rPr lang="en-GB" sz="53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5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5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3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3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3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5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53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3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3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53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3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3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3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4850A6-FC9B-79B2-522D-72D738A0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5" y="3688161"/>
                <a:ext cx="5631439" cy="3011209"/>
              </a:xfrm>
              <a:prstGeom prst="rect">
                <a:avLst/>
              </a:prstGeom>
              <a:blipFill>
                <a:blip r:embed="rId8"/>
                <a:stretch>
                  <a:fillRect l="-3430" t="-2783"/>
                </a:stretch>
              </a:blipFill>
              <a:ln w="571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A4AB6AE-A337-8254-5580-6E124707A826}"/>
              </a:ext>
            </a:extLst>
          </p:cNvPr>
          <p:cNvGrpSpPr/>
          <p:nvPr/>
        </p:nvGrpSpPr>
        <p:grpSpPr>
          <a:xfrm>
            <a:off x="1867749" y="1818703"/>
            <a:ext cx="697022" cy="1855317"/>
            <a:chOff x="1867749" y="1818703"/>
            <a:chExt cx="697022" cy="185531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B9450C5-6C83-5263-2035-78353883F63E}"/>
                </a:ext>
              </a:extLst>
            </p:cNvPr>
            <p:cNvSpPr/>
            <p:nvPr/>
          </p:nvSpPr>
          <p:spPr>
            <a:xfrm>
              <a:off x="1867749" y="1818703"/>
              <a:ext cx="697022" cy="697022"/>
            </a:xfrm>
            <a:prstGeom prst="ellipse">
              <a:avLst/>
            </a:prstGeom>
            <a:solidFill>
              <a:srgbClr val="93E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749859-DE40-02CE-BCE8-EB2127044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3560" y="2140684"/>
              <a:ext cx="0" cy="1533336"/>
            </a:xfrm>
            <a:prstGeom prst="line">
              <a:avLst/>
            </a:prstGeom>
            <a:ln w="1524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792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4"/>
    </mc:Choice>
    <mc:Fallback xmlns="">
      <p:transition spd="slow" advTm="11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 uiExpand="1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7D621-ED80-A427-3522-8B9EAE15E45F}"/>
              </a:ext>
            </a:extLst>
          </p:cNvPr>
          <p:cNvSpPr txBox="1"/>
          <p:nvPr/>
        </p:nvSpPr>
        <p:spPr>
          <a:xfrm>
            <a:off x="581025" y="1390650"/>
            <a:ext cx="110299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“Spinors are members of minimal left ideals in Clifford Algebras.”</a:t>
            </a:r>
          </a:p>
        </p:txBody>
      </p:sp>
    </p:spTree>
    <p:extLst>
      <p:ext uri="{BB962C8B-B14F-4D97-AF65-F5344CB8AC3E}">
        <p14:creationId xmlns:p14="http://schemas.microsoft.com/office/powerpoint/2010/main" val="83749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2"/>
    </mc:Choice>
    <mc:Fallback xmlns="">
      <p:transition spd="slow" advTm="25412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7">
                <a:extLst>
                  <a:ext uri="{FF2B5EF4-FFF2-40B4-BE49-F238E27FC236}">
                    <a16:creationId xmlns:a16="http://schemas.microsoft.com/office/drawing/2014/main" id="{B7292F48-54BE-20D9-D2CD-90FB5E90F5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4589" y="214340"/>
              <a:ext cx="11742822" cy="6278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7137">
                      <a:extLst>
                        <a:ext uri="{9D8B030D-6E8A-4147-A177-3AD203B41FA5}">
                          <a16:colId xmlns:a16="http://schemas.microsoft.com/office/drawing/2014/main" val="1085735749"/>
                        </a:ext>
                      </a:extLst>
                    </a:gridCol>
                    <a:gridCol w="1130967">
                      <a:extLst>
                        <a:ext uri="{9D8B030D-6E8A-4147-A177-3AD203B41FA5}">
                          <a16:colId xmlns:a16="http://schemas.microsoft.com/office/drawing/2014/main" val="1098661698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529524080"/>
                        </a:ext>
                      </a:extLst>
                    </a:gridCol>
                    <a:gridCol w="1965160">
                      <a:extLst>
                        <a:ext uri="{9D8B030D-6E8A-4147-A177-3AD203B41FA5}">
                          <a16:colId xmlns:a16="http://schemas.microsoft.com/office/drawing/2014/main" val="3131543350"/>
                        </a:ext>
                      </a:extLst>
                    </a:gridCol>
                    <a:gridCol w="2526631">
                      <a:extLst>
                        <a:ext uri="{9D8B030D-6E8A-4147-A177-3AD203B41FA5}">
                          <a16:colId xmlns:a16="http://schemas.microsoft.com/office/drawing/2014/main" val="1759304165"/>
                        </a:ext>
                      </a:extLst>
                    </a:gridCol>
                    <a:gridCol w="2486527">
                      <a:extLst>
                        <a:ext uri="{9D8B030D-6E8A-4147-A177-3AD203B41FA5}">
                          <a16:colId xmlns:a16="http://schemas.microsoft.com/office/drawing/2014/main" val="2996989758"/>
                        </a:ext>
                      </a:extLst>
                    </a:gridCol>
                  </a:tblGrid>
                  <a:tr h="8685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Spin 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1" i="1" dirty="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CA" sz="4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CA" sz="4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CA" sz="4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40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CA" sz="4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954694"/>
                      </a:ext>
                    </a:extLst>
                  </a:tr>
                  <a:tr h="2173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Example Particles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Higgs Boson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Electron,</a:t>
                          </a:r>
                        </a:p>
                        <a:p>
                          <a:pPr algn="ctr"/>
                          <a:r>
                            <a:rPr lang="en-CA" sz="2800" dirty="0"/>
                            <a:t>Neutrino, Quarks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Photon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28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++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2800" dirty="0"/>
                            <a:t> Baryon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(composite)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Graviton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(theoretical)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5767912"/>
                      </a:ext>
                    </a:extLst>
                  </a:tr>
                  <a:tr h="2794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CA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sz="2800" dirty="0"/>
                            <a:t>-rotation generator matrix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oMath>
                          </a14:m>
                          <a:endParaRPr lang="en-CA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CA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CA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dirty="0"/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CA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CA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CA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CA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1600" dirty="0"/>
                            <a:t> </a:t>
                          </a:r>
                          <a:endParaRPr lang="en-CA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7420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7">
                <a:extLst>
                  <a:ext uri="{FF2B5EF4-FFF2-40B4-BE49-F238E27FC236}">
                    <a16:creationId xmlns:a16="http://schemas.microsoft.com/office/drawing/2014/main" id="{B7292F48-54BE-20D9-D2CD-90FB5E90F5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4519018"/>
                  </p:ext>
                </p:extLst>
              </p:nvPr>
            </p:nvGraphicFramePr>
            <p:xfrm>
              <a:off x="224589" y="214340"/>
              <a:ext cx="11742822" cy="6278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57137">
                      <a:extLst>
                        <a:ext uri="{9D8B030D-6E8A-4147-A177-3AD203B41FA5}">
                          <a16:colId xmlns:a16="http://schemas.microsoft.com/office/drawing/2014/main" val="1085735749"/>
                        </a:ext>
                      </a:extLst>
                    </a:gridCol>
                    <a:gridCol w="1130967">
                      <a:extLst>
                        <a:ext uri="{9D8B030D-6E8A-4147-A177-3AD203B41FA5}">
                          <a16:colId xmlns:a16="http://schemas.microsoft.com/office/drawing/2014/main" val="1098661698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529524080"/>
                        </a:ext>
                      </a:extLst>
                    </a:gridCol>
                    <a:gridCol w="1965160">
                      <a:extLst>
                        <a:ext uri="{9D8B030D-6E8A-4147-A177-3AD203B41FA5}">
                          <a16:colId xmlns:a16="http://schemas.microsoft.com/office/drawing/2014/main" val="3131543350"/>
                        </a:ext>
                      </a:extLst>
                    </a:gridCol>
                    <a:gridCol w="2526631">
                      <a:extLst>
                        <a:ext uri="{9D8B030D-6E8A-4147-A177-3AD203B41FA5}">
                          <a16:colId xmlns:a16="http://schemas.microsoft.com/office/drawing/2014/main" val="1759304165"/>
                        </a:ext>
                      </a:extLst>
                    </a:gridCol>
                    <a:gridCol w="2486527">
                      <a:extLst>
                        <a:ext uri="{9D8B030D-6E8A-4147-A177-3AD203B41FA5}">
                          <a16:colId xmlns:a16="http://schemas.microsoft.com/office/drawing/2014/main" val="2996989758"/>
                        </a:ext>
                      </a:extLst>
                    </a:gridCol>
                  </a:tblGrid>
                  <a:tr h="1310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Spin 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73118" t="-8372" r="-765054" b="-38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84727" t="-8372" r="-417455" b="-38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2415" t="-8372" r="-255418" b="-38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66506" t="-8372" r="-98795" b="-38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72794" t="-8372" r="-490" b="-380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954694"/>
                      </a:ext>
                    </a:extLst>
                  </a:tr>
                  <a:tr h="2173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/>
                            <a:t>Example Particles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Higgs Boson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Electron,</a:t>
                          </a:r>
                        </a:p>
                        <a:p>
                          <a:pPr algn="ctr"/>
                          <a:r>
                            <a:rPr lang="en-CA" sz="2800" dirty="0"/>
                            <a:t>Neutrino, Quarks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Photon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66506" t="-65266" r="-98795" b="-129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Graviton</a:t>
                          </a:r>
                          <a:br>
                            <a:rPr lang="en-CA" sz="2800" dirty="0"/>
                          </a:br>
                          <a:r>
                            <a:rPr lang="en-CA" sz="2800" dirty="0"/>
                            <a:t>(theoretical)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35767912"/>
                      </a:ext>
                    </a:extLst>
                  </a:tr>
                  <a:tr h="2794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12" t="-128540" r="-501246" b="-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73118" t="-128540" r="-765054" b="-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84727" t="-128540" r="-417455" b="-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2415" t="-128540" r="-255418" b="-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66506" t="-128540" r="-98795" b="-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72794" t="-128540" r="-490" b="-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7420959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833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40"/>
    </mc:Choice>
    <mc:Fallback xmlns="">
      <p:transition spd="slow" advTm="4514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1" y="0"/>
            <a:ext cx="893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 Learning “Staircase”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5E74D2-C8FC-EBD3-4591-5D058025D1B3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ED3266-EB4F-7322-E1D7-1E6E7D0E9CE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as </a:t>
            </a:r>
            <a:r>
              <a:rPr lang="en-CA" sz="3200" b="1" dirty="0">
                <a:solidFill>
                  <a:schemeClr val="tx1"/>
                </a:solidFill>
              </a:rPr>
              <a:t>square roots of vectors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2709C-759F-7664-6A88-8D3B54A6000D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0FC11-43A9-8B95-4B93-C83251B5E1BF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AD73DC-7810-1C33-AA9A-AFB9505B7A62}"/>
              </a:ext>
            </a:extLst>
          </p:cNvPr>
          <p:cNvSpPr/>
          <p:nvPr/>
        </p:nvSpPr>
        <p:spPr>
          <a:xfrm rot="16200000">
            <a:off x="7372563" y="3537702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65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8"/>
    </mc:Choice>
    <mc:Fallback xmlns="">
      <p:transition spd="slow" advTm="8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0DF42-BD57-4146-BEA2-6213E56BD0C5}"/>
                  </a:ext>
                </a:extLst>
              </p:cNvPr>
              <p:cNvSpPr txBox="1"/>
              <p:nvPr/>
            </p:nvSpPr>
            <p:spPr>
              <a:xfrm>
                <a:off x="57150" y="2291383"/>
                <a:ext cx="2123622" cy="2309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3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E0DF42-BD57-4146-BEA2-6213E56B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2291383"/>
                <a:ext cx="2123622" cy="2309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C594F3-5B66-4096-93B8-1D0294009046}"/>
                  </a:ext>
                </a:extLst>
              </p:cNvPr>
              <p:cNvSpPr txBox="1"/>
              <p:nvPr/>
            </p:nvSpPr>
            <p:spPr>
              <a:xfrm>
                <a:off x="5200650" y="2043733"/>
                <a:ext cx="6934200" cy="229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5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5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CA" sz="5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5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5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C594F3-5B66-4096-93B8-1D0294009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650" y="2043733"/>
                <a:ext cx="6934200" cy="2296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12B1F-CD51-435A-A4AA-C9F9CD7AD9FA}"/>
              </a:ext>
            </a:extLst>
          </p:cNvPr>
          <p:cNvSpPr txBox="1"/>
          <p:nvPr/>
        </p:nvSpPr>
        <p:spPr>
          <a:xfrm>
            <a:off x="0" y="0"/>
            <a:ext cx="88963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Lie Groups and Lie Algebras: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6FCA9D-E3F4-7FBB-A414-C9679238EEA2}"/>
                  </a:ext>
                </a:extLst>
              </p:cNvPr>
              <p:cNvSpPr txBox="1"/>
              <p:nvPr/>
            </p:nvSpPr>
            <p:spPr>
              <a:xfrm>
                <a:off x="1761220" y="1720513"/>
                <a:ext cx="3344180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6FCA9D-E3F4-7FBB-A414-C9679238E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220" y="1720513"/>
                <a:ext cx="3344180" cy="2045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0700F4-56D0-D383-A105-AFA50B49033A}"/>
                  </a:ext>
                </a:extLst>
              </p:cNvPr>
              <p:cNvSpPr txBox="1"/>
              <p:nvPr/>
            </p:nvSpPr>
            <p:spPr>
              <a:xfrm>
                <a:off x="6553200" y="1423405"/>
                <a:ext cx="501015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(rotation in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4000" dirty="0">
                    <a:solidFill>
                      <a:srgbClr val="000000"/>
                    </a:solidFill>
                  </a:rPr>
                  <a:t>-plane)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0700F4-56D0-D383-A105-AFA50B490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1423405"/>
                <a:ext cx="5010152" cy="707886"/>
              </a:xfrm>
              <a:prstGeom prst="rect">
                <a:avLst/>
              </a:prstGeom>
              <a:blipFill>
                <a:blip r:embed="rId6"/>
                <a:stretch>
                  <a:fillRect l="-365" t="-15385" r="-487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074F5B6-639B-28E3-28D8-4D5A70BFDCF6}"/>
              </a:ext>
            </a:extLst>
          </p:cNvPr>
          <p:cNvGrpSpPr/>
          <p:nvPr/>
        </p:nvGrpSpPr>
        <p:grpSpPr>
          <a:xfrm>
            <a:off x="6381750" y="4248150"/>
            <a:ext cx="5353052" cy="2220991"/>
            <a:chOff x="6381750" y="4248150"/>
            <a:chExt cx="5353052" cy="2220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6B77A8-7304-0FD3-BEE0-B5E394DFDBE9}"/>
                    </a:ext>
                  </a:extLst>
                </p:cNvPr>
                <p:cNvSpPr txBox="1"/>
                <p:nvPr/>
              </p:nvSpPr>
              <p:spPr>
                <a:xfrm>
                  <a:off x="6381750" y="4961036"/>
                  <a:ext cx="5353052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6000" dirty="0">
                      <a:solidFill>
                        <a:srgbClr val="002060"/>
                      </a:solidFill>
                    </a:rPr>
                    <a:t>Lie Group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𝑆𝑂</m:t>
                      </m:r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a14:m>
                  <a:br>
                    <a:rPr lang="en-CA" sz="6000" dirty="0">
                      <a:solidFill>
                        <a:srgbClr val="002060"/>
                      </a:solidFill>
                    </a:rPr>
                  </a:br>
                  <a:r>
                    <a:rPr lang="en-CA" sz="3200" dirty="0">
                      <a:solidFill>
                        <a:srgbClr val="000000"/>
                      </a:solidFill>
                    </a:rPr>
                    <a:t>(special orthogonal 3x3)</a:t>
                  </a:r>
                  <a:endParaRPr lang="en-CA" sz="4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6B77A8-7304-0FD3-BEE0-B5E394DFD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750" y="4961036"/>
                  <a:ext cx="5353052" cy="1508105"/>
                </a:xfrm>
                <a:prstGeom prst="rect">
                  <a:avLst/>
                </a:prstGeom>
                <a:blipFill>
                  <a:blip r:embed="rId7"/>
                  <a:stretch>
                    <a:fillRect l="-6834" t="-12551" b="-1255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B9CFAC-5151-4C0D-C60A-EBB50D77F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350" y="4248150"/>
              <a:ext cx="0" cy="879394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8776C1-3AAF-6C4E-DB14-6438C5FBC0F4}"/>
              </a:ext>
            </a:extLst>
          </p:cNvPr>
          <p:cNvGrpSpPr/>
          <p:nvPr/>
        </p:nvGrpSpPr>
        <p:grpSpPr>
          <a:xfrm>
            <a:off x="152400" y="3924300"/>
            <a:ext cx="5572127" cy="2066507"/>
            <a:chOff x="152400" y="3924300"/>
            <a:chExt cx="5572127" cy="206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B8AC4A-392E-09F5-69EC-B7BBEC4F7E86}"/>
                    </a:ext>
                  </a:extLst>
                </p:cNvPr>
                <p:cNvSpPr txBox="1"/>
                <p:nvPr/>
              </p:nvSpPr>
              <p:spPr>
                <a:xfrm>
                  <a:off x="152400" y="4975144"/>
                  <a:ext cx="5572127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6000" dirty="0">
                      <a:solidFill>
                        <a:srgbClr val="0070C0"/>
                      </a:solidFill>
                    </a:rPr>
                    <a:t>Lie Algebra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𝔰𝔬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B8AC4A-392E-09F5-69EC-B7BBEC4F7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4975144"/>
                  <a:ext cx="5572127" cy="1015663"/>
                </a:xfrm>
                <a:prstGeom prst="rect">
                  <a:avLst/>
                </a:prstGeom>
                <a:blipFill>
                  <a:blip r:embed="rId8"/>
                  <a:stretch>
                    <a:fillRect l="-6018"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205AB7-53E4-39C2-E7B4-D256A0CBB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3310" y="3924300"/>
              <a:ext cx="0" cy="1203244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A18DDB-D7B8-4B24-2E7C-8C0760ED2D1D}"/>
              </a:ext>
            </a:extLst>
          </p:cNvPr>
          <p:cNvGrpSpPr/>
          <p:nvPr/>
        </p:nvGrpSpPr>
        <p:grpSpPr>
          <a:xfrm>
            <a:off x="57150" y="1735780"/>
            <a:ext cx="5048250" cy="2880220"/>
            <a:chOff x="57150" y="1735780"/>
            <a:chExt cx="5048250" cy="288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6253EC-AC17-87AB-28DE-6706825A1D55}"/>
                    </a:ext>
                  </a:extLst>
                </p:cNvPr>
                <p:cNvSpPr txBox="1"/>
                <p:nvPr/>
              </p:nvSpPr>
              <p:spPr>
                <a:xfrm>
                  <a:off x="57150" y="2306650"/>
                  <a:ext cx="2123622" cy="23093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3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3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1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oMath>
                    </m:oMathPara>
                  </a14:m>
                  <a:endParaRPr lang="en-CA" sz="13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6253EC-AC17-87AB-28DE-6706825A1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" y="2306650"/>
                  <a:ext cx="2123622" cy="23093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E8E6801-08EB-F448-9800-AA0A87A6533E}"/>
                    </a:ext>
                  </a:extLst>
                </p:cNvPr>
                <p:cNvSpPr txBox="1"/>
                <p:nvPr/>
              </p:nvSpPr>
              <p:spPr>
                <a:xfrm>
                  <a:off x="1761220" y="1735780"/>
                  <a:ext cx="3344180" cy="20456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CA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E8E6801-08EB-F448-9800-AA0A87A65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220" y="1735780"/>
                  <a:ext cx="3344180" cy="20456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5CE65A-5132-5586-175A-FC00B15227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95480" y="5904000"/>
              <a:ext cx="7864560" cy="120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CE65A-5132-5586-175A-FC00B1522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86120" y="5894640"/>
                <a:ext cx="7883280" cy="139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5476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74"/>
    </mc:Choice>
    <mc:Fallback xmlns="">
      <p:transition spd="slow" advTm="19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2A269D7-2479-40D8-A52B-0BA3B8D9DF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86286" y="24063"/>
              <a:ext cx="5753099" cy="4375722"/>
            </p:xfrm>
            <a:graphic>
              <a:graphicData uri="http://schemas.openxmlformats.org/drawingml/2006/table">
                <a:tbl>
                  <a:tblPr/>
                  <a:tblGrid>
                    <a:gridCol w="5753099">
                      <a:extLst>
                        <a:ext uri="{9D8B030D-6E8A-4147-A177-3AD203B41FA5}">
                          <a16:colId xmlns:a16="http://schemas.microsoft.com/office/drawing/2014/main" val="3534189466"/>
                        </a:ext>
                      </a:extLst>
                    </a:gridCol>
                  </a:tblGrid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2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x-IV_mathan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800" b="0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x-IV_mathan" sz="28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x-IV_mathan" sz="280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x-IV_mathan" sz="280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x-IV_mathan" sz="280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x-IV_matha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25521167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28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x-IV_mathan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x-IV_mathan" sz="28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x-IV_mathan" sz="2800" i="1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x-IV_mathan" sz="28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x-IV_mathan" sz="28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x-IV_matha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3395483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2800" i="1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r>
                                  <a:rPr lang="x-IV_mathan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x-IV_mathan" sz="28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2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x-IV_mathan" sz="2800" i="1" smtClean="0"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x-IV_mathan" sz="2800"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x-IV_mathan" sz="2800"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𝑧𝑥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28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x-IV_matha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2792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2A269D7-2479-40D8-A52B-0BA3B8D9DF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9087720"/>
                  </p:ext>
                </p:extLst>
              </p:nvPr>
            </p:nvGraphicFramePr>
            <p:xfrm>
              <a:off x="6386286" y="24063"/>
              <a:ext cx="5753099" cy="4375722"/>
            </p:xfrm>
            <a:graphic>
              <a:graphicData uri="http://schemas.openxmlformats.org/drawingml/2006/table">
                <a:tbl>
                  <a:tblPr/>
                  <a:tblGrid>
                    <a:gridCol w="5753099">
                      <a:extLst>
                        <a:ext uri="{9D8B030D-6E8A-4147-A177-3AD203B41FA5}">
                          <a16:colId xmlns:a16="http://schemas.microsoft.com/office/drawing/2014/main" val="3534189466"/>
                        </a:ext>
                      </a:extLst>
                    </a:gridCol>
                  </a:tblGrid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" t="-417" r="-212" b="-20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521167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" t="-100837" r="-212" b="-101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3395483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" t="-200000" r="-212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7922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E1E35F-D975-492B-A86E-ECFD05136E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" y="24064"/>
              <a:ext cx="5581650" cy="4375723"/>
            </p:xfrm>
            <a:graphic>
              <a:graphicData uri="http://schemas.openxmlformats.org/drawingml/2006/table">
                <a:tbl>
                  <a:tblPr/>
                  <a:tblGrid>
                    <a:gridCol w="5581650">
                      <a:extLst>
                        <a:ext uri="{9D8B030D-6E8A-4147-A177-3AD203B41FA5}">
                          <a16:colId xmlns:a16="http://schemas.microsoft.com/office/drawing/2014/main" val="10279196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3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3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58712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3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3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12929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3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3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625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E1E35F-D975-492B-A86E-ECFD05136E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807007"/>
                  </p:ext>
                </p:extLst>
              </p:nvPr>
            </p:nvGraphicFramePr>
            <p:xfrm>
              <a:off x="38100" y="24064"/>
              <a:ext cx="5581650" cy="4375723"/>
            </p:xfrm>
            <a:graphic>
              <a:graphicData uri="http://schemas.openxmlformats.org/drawingml/2006/table">
                <a:tbl>
                  <a:tblPr/>
                  <a:tblGrid>
                    <a:gridCol w="5581650">
                      <a:extLst>
                        <a:ext uri="{9D8B030D-6E8A-4147-A177-3AD203B41FA5}">
                          <a16:colId xmlns:a16="http://schemas.microsoft.com/office/drawing/2014/main" val="1027919612"/>
                        </a:ext>
                      </a:extLst>
                    </a:gridCol>
                  </a:tblGrid>
                  <a:tr h="139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" t="-437" r="-218" b="-2148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871248"/>
                      </a:ext>
                    </a:extLst>
                  </a:tr>
                  <a:tr h="1490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" t="-93878" r="-218" b="-100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292916"/>
                      </a:ext>
                    </a:extLst>
                  </a:tr>
                  <a:tr h="1490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" t="-193878" r="-218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574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6DAFE9C-DBF9-43F6-A67F-B4915B746E7D}"/>
              </a:ext>
            </a:extLst>
          </p:cNvPr>
          <p:cNvGrpSpPr/>
          <p:nvPr/>
        </p:nvGrpSpPr>
        <p:grpSpPr>
          <a:xfrm>
            <a:off x="5738586" y="790289"/>
            <a:ext cx="457200" cy="2895600"/>
            <a:chOff x="5753100" y="1390650"/>
            <a:chExt cx="457200" cy="28956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5456D4-1B1A-4C43-B61F-99350017513C}"/>
                </a:ext>
              </a:extLst>
            </p:cNvPr>
            <p:cNvCxnSpPr/>
            <p:nvPr/>
          </p:nvCxnSpPr>
          <p:spPr>
            <a:xfrm>
              <a:off x="5753100" y="13906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D39E40-35DD-4EA2-9E3A-136BC966DF55}"/>
                </a:ext>
              </a:extLst>
            </p:cNvPr>
            <p:cNvCxnSpPr/>
            <p:nvPr/>
          </p:nvCxnSpPr>
          <p:spPr>
            <a:xfrm>
              <a:off x="5753100" y="28003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C66079C-BD40-44DB-8032-F5CF3DE8E3E5}"/>
                </a:ext>
              </a:extLst>
            </p:cNvPr>
            <p:cNvCxnSpPr/>
            <p:nvPr/>
          </p:nvCxnSpPr>
          <p:spPr>
            <a:xfrm>
              <a:off x="5753100" y="42862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51D63E2-2368-4715-8571-E9D4171CA6C5}"/>
              </a:ext>
            </a:extLst>
          </p:cNvPr>
          <p:cNvSpPr txBox="1"/>
          <p:nvPr/>
        </p:nvSpPr>
        <p:spPr>
          <a:xfrm>
            <a:off x="123825" y="-707886"/>
            <a:ext cx="114204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solidFill>
                  <a:srgbClr val="000000"/>
                </a:solidFill>
              </a:rPr>
              <a:t>There is a generator for each 3x3 rotation matrix.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EA1411-D65E-69DD-28A8-302C7F163594}"/>
                  </a:ext>
                </a:extLst>
              </p:cNvPr>
              <p:cNvSpPr txBox="1"/>
              <p:nvPr/>
            </p:nvSpPr>
            <p:spPr>
              <a:xfrm>
                <a:off x="102269" y="4520103"/>
                <a:ext cx="8247647" cy="22171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4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4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4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400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CA" sz="4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EA1411-D65E-69DD-28A8-302C7F163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9" y="4520103"/>
                <a:ext cx="8247647" cy="22171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3920698-F7D4-7EAF-E1B1-31BD9CB32F8F}"/>
              </a:ext>
            </a:extLst>
          </p:cNvPr>
          <p:cNvGrpSpPr/>
          <p:nvPr/>
        </p:nvGrpSpPr>
        <p:grpSpPr>
          <a:xfrm>
            <a:off x="8476342" y="4520103"/>
            <a:ext cx="3677557" cy="2217145"/>
            <a:chOff x="8476342" y="4520103"/>
            <a:chExt cx="3677557" cy="22171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8F3D16-21B2-CBFA-7BB9-72E4FCA03905}"/>
                </a:ext>
              </a:extLst>
            </p:cNvPr>
            <p:cNvSpPr txBox="1"/>
            <p:nvPr/>
          </p:nvSpPr>
          <p:spPr>
            <a:xfrm>
              <a:off x="8801768" y="4905400"/>
              <a:ext cx="3352131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400" dirty="0">
                  <a:solidFill>
                    <a:srgbClr val="000000"/>
                  </a:solidFill>
                </a:rPr>
                <a:t>Commutation</a:t>
              </a:r>
              <a:br>
                <a:rPr lang="en-CA" sz="4400" dirty="0">
                  <a:solidFill>
                    <a:srgbClr val="000000"/>
                  </a:solidFill>
                </a:rPr>
              </a:br>
              <a:r>
                <a:rPr lang="en-CA" sz="4400" dirty="0">
                  <a:solidFill>
                    <a:srgbClr val="000000"/>
                  </a:solidFill>
                </a:rPr>
                <a:t>Relations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9ABC6E0D-5B2E-0B62-B048-0C18F19F61E3}"/>
                </a:ext>
              </a:extLst>
            </p:cNvPr>
            <p:cNvSpPr/>
            <p:nvPr/>
          </p:nvSpPr>
          <p:spPr>
            <a:xfrm>
              <a:off x="8476342" y="4520103"/>
              <a:ext cx="368968" cy="221714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61403-7788-7826-BE82-84401796DBC0}"/>
              </a:ext>
            </a:extLst>
          </p:cNvPr>
          <p:cNvSpPr/>
          <p:nvPr/>
        </p:nvSpPr>
        <p:spPr>
          <a:xfrm>
            <a:off x="6438900" y="120316"/>
            <a:ext cx="5700484" cy="123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08F0D6-1FEB-AA87-60C8-6DFF24BB8563}"/>
              </a:ext>
            </a:extLst>
          </p:cNvPr>
          <p:cNvSpPr/>
          <p:nvPr/>
        </p:nvSpPr>
        <p:spPr>
          <a:xfrm>
            <a:off x="6412593" y="1593902"/>
            <a:ext cx="5700484" cy="123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B81B8-6D17-9C05-1A7E-DA6F7B392CE6}"/>
              </a:ext>
            </a:extLst>
          </p:cNvPr>
          <p:cNvSpPr/>
          <p:nvPr/>
        </p:nvSpPr>
        <p:spPr>
          <a:xfrm>
            <a:off x="6412593" y="3046137"/>
            <a:ext cx="5700484" cy="123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8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0"/>
    </mc:Choice>
    <mc:Fallback xmlns="">
      <p:transition spd="slow" advTm="12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C912AC-7C63-4C07-AFA7-2C6BCAFD69C2}"/>
                  </a:ext>
                </a:extLst>
              </p:cNvPr>
              <p:cNvSpPr txBox="1"/>
              <p:nvPr/>
            </p:nvSpPr>
            <p:spPr>
              <a:xfrm>
                <a:off x="146957" y="719952"/>
                <a:ext cx="11885384" cy="7298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3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CA" sz="3600" b="0" i="0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3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3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3600" b="0" i="0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3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C912AC-7C63-4C07-AFA7-2C6BCAFD6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57" y="719952"/>
                <a:ext cx="11885384" cy="729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2B76A01-E972-6843-9523-F62F808B89A3}"/>
              </a:ext>
            </a:extLst>
          </p:cNvPr>
          <p:cNvSpPr txBox="1"/>
          <p:nvPr/>
        </p:nvSpPr>
        <p:spPr>
          <a:xfrm>
            <a:off x="146957" y="-11389"/>
            <a:ext cx="116515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srgbClr val="000000"/>
                </a:solidFill>
              </a:rPr>
              <a:t>Use </a:t>
            </a:r>
            <a:r>
              <a:rPr lang="en-CA" sz="4400" u="sng" dirty="0">
                <a:solidFill>
                  <a:srgbClr val="000000"/>
                </a:solidFill>
              </a:rPr>
              <a:t>Commutation Relations</a:t>
            </a:r>
            <a:r>
              <a:rPr lang="en-CA" sz="4400" dirty="0">
                <a:solidFill>
                  <a:srgbClr val="000000"/>
                </a:solidFill>
              </a:rPr>
              <a:t> as a starting point: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7">
                <a:extLst>
                  <a:ext uri="{FF2B5EF4-FFF2-40B4-BE49-F238E27FC236}">
                    <a16:creationId xmlns:a16="http://schemas.microsoft.com/office/drawing/2014/main" id="{2F15BA39-36AE-81E0-9498-9154B083E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957" y="1543822"/>
              <a:ext cx="11885385" cy="51902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6780">
                      <a:extLst>
                        <a:ext uri="{9D8B030D-6E8A-4147-A177-3AD203B41FA5}">
                          <a16:colId xmlns:a16="http://schemas.microsoft.com/office/drawing/2014/main" val="1085735749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1098661698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4070681219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1167550375"/>
                        </a:ext>
                      </a:extLst>
                    </a:gridCol>
                  </a:tblGrid>
                  <a:tr h="4570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b="1" dirty="0">
                              <a:solidFill>
                                <a:schemeClr val="bg1"/>
                              </a:solidFill>
                            </a:rPr>
                            <a:t>Spin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8156019"/>
                      </a:ext>
                    </a:extLst>
                  </a:tr>
                  <a:tr h="427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CA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CA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CA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954694"/>
                      </a:ext>
                    </a:extLst>
                  </a:tr>
                  <a:tr h="53933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767912"/>
                      </a:ext>
                    </a:extLst>
                  </a:tr>
                  <a:tr h="5475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5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5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5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5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5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5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7420959"/>
                      </a:ext>
                    </a:extLst>
                  </a:tr>
                  <a:tr h="77541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CA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CA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−3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2467513"/>
                      </a:ext>
                    </a:extLst>
                  </a:tr>
                  <a:tr h="4276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0642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7">
                <a:extLst>
                  <a:ext uri="{FF2B5EF4-FFF2-40B4-BE49-F238E27FC236}">
                    <a16:creationId xmlns:a16="http://schemas.microsoft.com/office/drawing/2014/main" id="{2F15BA39-36AE-81E0-9498-9154B083E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8732166"/>
                  </p:ext>
                </p:extLst>
              </p:nvPr>
            </p:nvGraphicFramePr>
            <p:xfrm>
              <a:off x="146957" y="1543822"/>
              <a:ext cx="11885385" cy="51902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6780">
                      <a:extLst>
                        <a:ext uri="{9D8B030D-6E8A-4147-A177-3AD203B41FA5}">
                          <a16:colId xmlns:a16="http://schemas.microsoft.com/office/drawing/2014/main" val="1085735749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1098661698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4070681219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1167550375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b="1" dirty="0">
                              <a:solidFill>
                                <a:schemeClr val="bg1"/>
                              </a:solidFill>
                            </a:rPr>
                            <a:t>Spin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11382" r="-200365" b="-5943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11382" r="-100365" b="-5943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11382" r="-365" b="-5943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815601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119130" r="-537908" b="-53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119130" r="-200365" b="-53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119130" r="-100365" b="-53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119130" r="-365" b="-53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954694"/>
                      </a:ext>
                    </a:extLst>
                  </a:tr>
                  <a:tr h="904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169128" r="-537908" b="-313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169128" r="-200365" b="-313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169128" r="-100365" b="-3134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169128" r="-365" b="-3134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767912"/>
                      </a:ext>
                    </a:extLst>
                  </a:tr>
                  <a:tr h="10989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222778" r="-537908" b="-15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222778" r="-200365" b="-15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222778" r="-100365" b="-15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222778" r="-365" b="-15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7420959"/>
                      </a:ext>
                    </a:extLst>
                  </a:tr>
                  <a:tr h="1035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341765" r="-537908" b="-6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341765" r="-200365" b="-6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341765" r="-100365" b="-6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341765" r="-365" b="-6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246751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653043" r="-537908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653043" r="-200365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653043" r="-100365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653043" r="-365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064286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027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9"/>
    </mc:Choice>
    <mc:Fallback xmlns="">
      <p:transition spd="slow" advTm="1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C912AC-7C63-4C07-AFA7-2C6BCAFD69C2}"/>
                  </a:ext>
                </a:extLst>
              </p:cNvPr>
              <p:cNvSpPr txBox="1"/>
              <p:nvPr/>
            </p:nvSpPr>
            <p:spPr>
              <a:xfrm>
                <a:off x="146957" y="719952"/>
                <a:ext cx="11885384" cy="7298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3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3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CA" sz="3600" b="0" i="0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3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3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3600" b="0" i="0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3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C912AC-7C63-4C07-AFA7-2C6BCAFD6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57" y="719952"/>
                <a:ext cx="11885384" cy="729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2B76A01-E972-6843-9523-F62F808B89A3}"/>
              </a:ext>
            </a:extLst>
          </p:cNvPr>
          <p:cNvSpPr txBox="1"/>
          <p:nvPr/>
        </p:nvSpPr>
        <p:spPr>
          <a:xfrm>
            <a:off x="146957" y="-11389"/>
            <a:ext cx="116515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>
                <a:solidFill>
                  <a:srgbClr val="000000"/>
                </a:solidFill>
              </a:rPr>
              <a:t>Use </a:t>
            </a:r>
            <a:r>
              <a:rPr lang="en-CA" sz="4400" u="sng" dirty="0">
                <a:solidFill>
                  <a:srgbClr val="000000"/>
                </a:solidFill>
              </a:rPr>
              <a:t>Commutation Relations</a:t>
            </a:r>
            <a:r>
              <a:rPr lang="en-CA" sz="4400" dirty="0">
                <a:solidFill>
                  <a:srgbClr val="000000"/>
                </a:solidFill>
              </a:rPr>
              <a:t> as a starting point: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7">
                <a:extLst>
                  <a:ext uri="{FF2B5EF4-FFF2-40B4-BE49-F238E27FC236}">
                    <a16:creationId xmlns:a16="http://schemas.microsoft.com/office/drawing/2014/main" id="{2F15BA39-36AE-81E0-9498-9154B083E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957" y="1543822"/>
              <a:ext cx="11885385" cy="52014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6780">
                      <a:extLst>
                        <a:ext uri="{9D8B030D-6E8A-4147-A177-3AD203B41FA5}">
                          <a16:colId xmlns:a16="http://schemas.microsoft.com/office/drawing/2014/main" val="1085735749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1098661698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4070681219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1167550375"/>
                        </a:ext>
                      </a:extLst>
                    </a:gridCol>
                  </a:tblGrid>
                  <a:tr h="6432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b="1" dirty="0">
                              <a:solidFill>
                                <a:schemeClr val="bg1"/>
                              </a:solidFill>
                            </a:rPr>
                            <a:t>Spin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x-IV_mathan" sz="400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x-IV_mathan" sz="400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x-IV_mathan" sz="400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CA" sz="4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40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CA" sz="4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40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sz="4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𝑧𝑥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CA" sz="4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8156019"/>
                      </a:ext>
                    </a:extLst>
                  </a:tr>
                  <a:tr h="6084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oMath>
                            </m:oMathPara>
                          </a14:m>
                          <a:endParaRPr lang="en-CA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oMath>
                            </m:oMathPara>
                          </a14:m>
                          <a:endParaRPr lang="en-CA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[1]</m:t>
                                </m:r>
                              </m:oMath>
                            </m:oMathPara>
                          </a14:m>
                          <a:endParaRPr lang="en-CA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954694"/>
                      </a:ext>
                    </a:extLst>
                  </a:tr>
                  <a:tr h="10883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 b="0" i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f>
                                          <m:f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 b="0" i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f>
                                          <m:f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 b="0" i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f>
                                          <m:f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 b="0" i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f>
                                          <m:f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 b="0" i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f>
                                          <m:f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 b="0" i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f>
                                          <m:f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 b="0" i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f>
                                          <m:f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 b="0" i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  <m:f>
                                          <m:f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4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40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767912"/>
                      </a:ext>
                    </a:extLst>
                  </a:tr>
                  <a:tr h="9567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5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5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5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5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5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5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a:rPr lang="x-IV_mathan" sz="25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  <m:r>
                                            <a:rPr lang="en-CA" sz="2500" b="0" i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CA" sz="25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7420959"/>
                      </a:ext>
                    </a:extLst>
                  </a:tr>
                  <a:tr h="6890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num>
                                <m:den>
                                  <m:r>
                                    <a:rPr lang="en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0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2467513"/>
                      </a:ext>
                    </a:extLst>
                  </a:tr>
                  <a:tr h="6084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0642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7">
                <a:extLst>
                  <a:ext uri="{FF2B5EF4-FFF2-40B4-BE49-F238E27FC236}">
                    <a16:creationId xmlns:a16="http://schemas.microsoft.com/office/drawing/2014/main" id="{2F15BA39-36AE-81E0-9498-9154B083E3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6957" y="1543822"/>
              <a:ext cx="11885385" cy="52014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6780">
                      <a:extLst>
                        <a:ext uri="{9D8B030D-6E8A-4147-A177-3AD203B41FA5}">
                          <a16:colId xmlns:a16="http://schemas.microsoft.com/office/drawing/2014/main" val="1085735749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1098661698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4070681219"/>
                        </a:ext>
                      </a:extLst>
                    </a:gridCol>
                    <a:gridCol w="3339535">
                      <a:extLst>
                        <a:ext uri="{9D8B030D-6E8A-4147-A177-3AD203B41FA5}">
                          <a16:colId xmlns:a16="http://schemas.microsoft.com/office/drawing/2014/main" val="1167550375"/>
                        </a:ext>
                      </a:extLst>
                    </a:gridCol>
                  </a:tblGrid>
                  <a:tr h="741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4000" b="1" dirty="0">
                              <a:solidFill>
                                <a:schemeClr val="bg1"/>
                              </a:solidFill>
                            </a:rPr>
                            <a:t>Spin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11475" r="-200365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11475" r="-100365" b="-6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11475" r="-365" b="-6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815601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118261" r="-537908" b="-53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118261" r="-200365" b="-53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118261" r="-100365" b="-53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118261" r="-365" b="-53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954694"/>
                      </a:ext>
                    </a:extLst>
                  </a:tr>
                  <a:tr h="12539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121845" r="-537908" b="-200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121845" r="-200365" b="-200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121845" r="-100365" b="-200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121845" r="-365" b="-2004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767912"/>
                      </a:ext>
                    </a:extLst>
                  </a:tr>
                  <a:tr h="1102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252486" r="-537908" b="-1281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252486" r="-200365" b="-1281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252486" r="-100365" b="-1281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252486" r="-365" b="-1281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7420959"/>
                      </a:ext>
                    </a:extLst>
                  </a:tr>
                  <a:tr h="7019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554783" r="-537908" b="-1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554783" r="-200365" b="-1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554783" r="-100365" b="-1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554783" r="-365" b="-10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246751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7" t="-654783" r="-537908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022" t="-654783" r="-200365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022" t="-654783" r="-100365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022" t="-654783" r="-365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50642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5B6B99-0EF3-1F63-BEC7-D9DA0C2CA8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6600" y="3128760"/>
              <a:ext cx="7418160" cy="1700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5B6B99-0EF3-1F63-BEC7-D9DA0C2CA8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47240" y="3119400"/>
                <a:ext cx="7436880" cy="1719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53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68">
        <p:fade/>
      </p:transition>
    </mc:Choice>
    <mc:Fallback xmlns="">
      <p:transition spd="med" advTm="136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3229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We can also look at the Lorentz Transformations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32296" cy="707886"/>
              </a:xfrm>
              <a:prstGeom prst="rect">
                <a:avLst/>
              </a:prstGeom>
              <a:blipFill>
                <a:blip r:embed="rId3"/>
                <a:stretch>
                  <a:fillRect l="-1759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/>
              <p:nvPr/>
            </p:nvSpPr>
            <p:spPr>
              <a:xfrm>
                <a:off x="70054" y="652336"/>
                <a:ext cx="118437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This is the set of matrices that preserve 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" y="652336"/>
                <a:ext cx="11843755" cy="646331"/>
              </a:xfrm>
              <a:prstGeom prst="rect">
                <a:avLst/>
              </a:prstGeom>
              <a:blipFill>
                <a:blip r:embed="rId4"/>
                <a:stretch>
                  <a:fillRect l="-1544" t="-13208" r="-669" b="-35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3341CAB-4539-40CC-819C-986B2F67DBEF}"/>
              </a:ext>
            </a:extLst>
          </p:cNvPr>
          <p:cNvGrpSpPr/>
          <p:nvPr/>
        </p:nvGrpSpPr>
        <p:grpSpPr>
          <a:xfrm>
            <a:off x="70054" y="1432849"/>
            <a:ext cx="11850698" cy="2493576"/>
            <a:chOff x="70054" y="1432849"/>
            <a:chExt cx="11850698" cy="2493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/>
                <p:nvPr/>
              </p:nvSpPr>
              <p:spPr>
                <a:xfrm>
                  <a:off x="137610" y="1928314"/>
                  <a:ext cx="3537953" cy="1998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6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d>
                          <m:d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6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10" y="1928314"/>
                  <a:ext cx="3537953" cy="19981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/>
                <p:nvPr/>
              </p:nvSpPr>
              <p:spPr>
                <a:xfrm>
                  <a:off x="8382799" y="1923731"/>
                  <a:ext cx="3537953" cy="1998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6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d>
                          <m:d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600" i="1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60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799" y="1923731"/>
                  <a:ext cx="3537953" cy="19981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/>
                <p:nvPr/>
              </p:nvSpPr>
              <p:spPr>
                <a:xfrm>
                  <a:off x="4204202" y="1923732"/>
                  <a:ext cx="3465595" cy="1998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6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d>
                          <m:d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6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6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202" y="1923732"/>
                  <a:ext cx="3465595" cy="19981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E0AF98-39FA-4BFB-A3BA-2192FA94381C}"/>
                </a:ext>
              </a:extLst>
            </p:cNvPr>
            <p:cNvSpPr txBox="1"/>
            <p:nvPr/>
          </p:nvSpPr>
          <p:spPr>
            <a:xfrm>
              <a:off x="70054" y="1432849"/>
              <a:ext cx="208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/>
                <a:t>Rotations:</a:t>
              </a:r>
              <a:endParaRPr lang="en-CA" sz="3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74934-05ED-44A4-A04B-61402F73C803}"/>
              </a:ext>
            </a:extLst>
          </p:cNvPr>
          <p:cNvGrpSpPr/>
          <p:nvPr/>
        </p:nvGrpSpPr>
        <p:grpSpPr>
          <a:xfrm>
            <a:off x="70054" y="4153351"/>
            <a:ext cx="12051892" cy="2615268"/>
            <a:chOff x="70054" y="4153351"/>
            <a:chExt cx="12051892" cy="2615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/>
                <p:nvPr/>
              </p:nvSpPr>
              <p:spPr>
                <a:xfrm>
                  <a:off x="70054" y="4799682"/>
                  <a:ext cx="3965121" cy="19689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6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60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4" y="4799682"/>
                  <a:ext cx="3965121" cy="1968937"/>
                </a:xfrm>
                <a:prstGeom prst="rect">
                  <a:avLst/>
                </a:prstGeom>
                <a:blipFill>
                  <a:blip r:embed="rId8"/>
                  <a:stretch>
                    <a:fillRect l="-46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/>
                <p:nvPr/>
              </p:nvSpPr>
              <p:spPr>
                <a:xfrm>
                  <a:off x="4204202" y="4741461"/>
                  <a:ext cx="3965121" cy="20016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6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60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202" y="4741461"/>
                  <a:ext cx="3965121" cy="2001638"/>
                </a:xfrm>
                <a:prstGeom prst="rect">
                  <a:avLst/>
                </a:prstGeom>
                <a:blipFill>
                  <a:blip r:embed="rId9"/>
                  <a:stretch>
                    <a:fillRect l="-61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/>
                <p:nvPr/>
              </p:nvSpPr>
              <p:spPr>
                <a:xfrm>
                  <a:off x="8382799" y="4741461"/>
                  <a:ext cx="3739147" cy="20271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6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600" b="0" i="1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6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600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60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799" y="4741461"/>
                  <a:ext cx="3739147" cy="202715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B66FE-5019-4B9D-8424-A830B3C6CA38}"/>
                </a:ext>
              </a:extLst>
            </p:cNvPr>
            <p:cNvSpPr txBox="1"/>
            <p:nvPr/>
          </p:nvSpPr>
          <p:spPr>
            <a:xfrm>
              <a:off x="70054" y="4153351"/>
              <a:ext cx="15580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/>
                <a:t>Boosts:</a:t>
              </a:r>
              <a:endParaRPr lang="en-CA" sz="3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8828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"/>
    </mc:Choice>
    <mc:Fallback xmlns="">
      <p:transition spd="slow" advTm="8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3229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We can also look at the Lorentz Transformations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32296" cy="707886"/>
              </a:xfrm>
              <a:prstGeom prst="rect">
                <a:avLst/>
              </a:prstGeom>
              <a:blipFill>
                <a:blip r:embed="rId2"/>
                <a:stretch>
                  <a:fillRect l="-1759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/>
              <p:nvPr/>
            </p:nvSpPr>
            <p:spPr>
              <a:xfrm>
                <a:off x="70054" y="652336"/>
                <a:ext cx="118437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This is the set of matrices that preserve 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" y="652336"/>
                <a:ext cx="11843755" cy="646331"/>
              </a:xfrm>
              <a:prstGeom prst="rect">
                <a:avLst/>
              </a:prstGeom>
              <a:blipFill>
                <a:blip r:embed="rId3"/>
                <a:stretch>
                  <a:fillRect l="-1544" t="-13208" r="-669" b="-35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99626-69DF-4B30-A648-753BFCDCF198}"/>
                  </a:ext>
                </a:extLst>
              </p:cNvPr>
              <p:cNvSpPr txBox="1"/>
              <p:nvPr/>
            </p:nvSpPr>
            <p:spPr>
              <a:xfrm>
                <a:off x="137610" y="1928314"/>
                <a:ext cx="3537953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99626-69DF-4B30-A648-753BFCDCF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10" y="1928314"/>
                <a:ext cx="3537953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96E9D-306C-4CB5-A327-A7D1796E2C39}"/>
                  </a:ext>
                </a:extLst>
              </p:cNvPr>
              <p:cNvSpPr txBox="1"/>
              <p:nvPr/>
            </p:nvSpPr>
            <p:spPr>
              <a:xfrm>
                <a:off x="8382799" y="1923731"/>
                <a:ext cx="3537953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96E9D-306C-4CB5-A327-A7D1796E2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799" y="1923731"/>
                <a:ext cx="3537953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9A90CD-3DEB-4F73-882C-653DD19E172F}"/>
                  </a:ext>
                </a:extLst>
              </p:cNvPr>
              <p:cNvSpPr txBox="1"/>
              <p:nvPr/>
            </p:nvSpPr>
            <p:spPr>
              <a:xfrm>
                <a:off x="4204202" y="1923732"/>
                <a:ext cx="4178597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9A90CD-3DEB-4F73-882C-653DD19E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02" y="1923732"/>
                <a:ext cx="4178597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E62830-642A-42CA-9D2A-CB316B2B5D57}"/>
                  </a:ext>
                </a:extLst>
              </p:cNvPr>
              <p:cNvSpPr txBox="1"/>
              <p:nvPr/>
            </p:nvSpPr>
            <p:spPr>
              <a:xfrm>
                <a:off x="70054" y="4799682"/>
                <a:ext cx="396512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E62830-642A-42CA-9D2A-CB316B2B5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" y="4799682"/>
                <a:ext cx="3965121" cy="16797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80F5E0-04E8-4FF7-8EEF-E28622599858}"/>
                  </a:ext>
                </a:extLst>
              </p:cNvPr>
              <p:cNvSpPr txBox="1"/>
              <p:nvPr/>
            </p:nvSpPr>
            <p:spPr>
              <a:xfrm>
                <a:off x="4204202" y="4741461"/>
                <a:ext cx="3965121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80F5E0-04E8-4FF7-8EEF-E28622599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02" y="4741461"/>
                <a:ext cx="3965121" cy="16797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462EE6-F889-4EAE-9358-5566002732B3}"/>
                  </a:ext>
                </a:extLst>
              </p:cNvPr>
              <p:cNvSpPr txBox="1"/>
              <p:nvPr/>
            </p:nvSpPr>
            <p:spPr>
              <a:xfrm>
                <a:off x="8382799" y="4741461"/>
                <a:ext cx="3739147" cy="167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𝑡𝑧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462EE6-F889-4EAE-9358-55660027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799" y="4741461"/>
                <a:ext cx="3739147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FE0AF98-39FA-4BFB-A3BA-2192FA94381C}"/>
              </a:ext>
            </a:extLst>
          </p:cNvPr>
          <p:cNvSpPr txBox="1"/>
          <p:nvPr/>
        </p:nvSpPr>
        <p:spPr>
          <a:xfrm>
            <a:off x="70054" y="1432849"/>
            <a:ext cx="4093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/>
              <a:t>Rotation Generators:</a:t>
            </a:r>
            <a:endParaRPr lang="en-CA" sz="3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B66FE-5019-4B9D-8424-A830B3C6CA38}"/>
              </a:ext>
            </a:extLst>
          </p:cNvPr>
          <p:cNvSpPr txBox="1"/>
          <p:nvPr/>
        </p:nvSpPr>
        <p:spPr>
          <a:xfrm>
            <a:off x="70054" y="4153351"/>
            <a:ext cx="356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/>
              <a:t>Boost Generators:</a:t>
            </a:r>
            <a:endParaRPr lang="en-CA" sz="3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06A77-0C02-48B6-B749-B62FC959FE1F}"/>
              </a:ext>
            </a:extLst>
          </p:cNvPr>
          <p:cNvSpPr txBox="1"/>
          <p:nvPr/>
        </p:nvSpPr>
        <p:spPr>
          <a:xfrm>
            <a:off x="-30621" y="6858000"/>
            <a:ext cx="1236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Good Source: </a:t>
            </a:r>
            <a:r>
              <a:rPr lang="en-CA" dirty="0">
                <a:hlinkClick r:id="rId10"/>
              </a:rPr>
              <a:t>https://physics.stackexchange.com/questions/321292/proof-that-1-2-1-2-lorentz-group-representation-is-a-4-vector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21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85">
        <p:fade/>
      </p:transition>
    </mc:Choice>
    <mc:Fallback xmlns="">
      <p:transition spd="med" advTm="418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16402-EE6F-5215-FC52-31E7B6D53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2" y="0"/>
            <a:ext cx="12192000" cy="9420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A49F04-A435-AC4E-E927-7BFC7E62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204" y="3925377"/>
            <a:ext cx="8507012" cy="657316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D64F6C-55EB-D3A7-C3C3-7BCDD8A7A613}"/>
              </a:ext>
            </a:extLst>
          </p:cNvPr>
          <p:cNvCxnSpPr>
            <a:cxnSpLocks/>
          </p:cNvCxnSpPr>
          <p:nvPr/>
        </p:nvCxnSpPr>
        <p:spPr>
          <a:xfrm flipH="1" flipV="1">
            <a:off x="4638501" y="3092335"/>
            <a:ext cx="631768" cy="833042"/>
          </a:xfrm>
          <a:prstGeom prst="straightConnector1">
            <a:avLst/>
          </a:prstGeom>
          <a:ln w="228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7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8"/>
    </mc:Choice>
    <mc:Fallback xmlns="">
      <p:transition spd="slow" advTm="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1" y="0"/>
            <a:ext cx="893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 Learning “Staircase”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5E74D2-C8FC-EBD3-4591-5D058025D1B3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ED3266-EB4F-7322-E1D7-1E6E7D0E9CE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as </a:t>
            </a:r>
            <a:r>
              <a:rPr lang="en-CA" sz="3200" b="1" dirty="0">
                <a:solidFill>
                  <a:schemeClr val="tx1"/>
                </a:solidFill>
              </a:rPr>
              <a:t>square roots of vectors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2709C-759F-7664-6A88-8D3B54A6000D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0FC11-43A9-8B95-4B93-C83251B5E1BF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811DA2-9C14-98E2-02DC-88DA4A533F3D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05F9B2D-65B7-DB71-783E-30889A22CE71}"/>
              </a:ext>
            </a:extLst>
          </p:cNvPr>
          <p:cNvSpPr/>
          <p:nvPr/>
        </p:nvSpPr>
        <p:spPr>
          <a:xfrm rot="16200000">
            <a:off x="9716574" y="3141367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1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3"/>
    </mc:Choice>
    <mc:Fallback xmlns="">
      <p:transition spd="slow" advTm="5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B0AEC-6531-1F1E-4A07-01DE12FFFB08}"/>
                  </a:ext>
                </a:extLst>
              </p:cNvPr>
              <p:cNvSpPr txBox="1"/>
              <p:nvPr/>
            </p:nvSpPr>
            <p:spPr>
              <a:xfrm>
                <a:off x="294966" y="5555781"/>
                <a:ext cx="547624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Electron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8B0AEC-6531-1F1E-4A07-01DE12FFF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6" y="5555781"/>
                <a:ext cx="5476243" cy="1015663"/>
              </a:xfrm>
              <a:prstGeom prst="rect">
                <a:avLst/>
              </a:prstGeom>
              <a:blipFill>
                <a:blip r:embed="rId3"/>
                <a:stretch>
                  <a:fillRect l="-6674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EE1999-A38C-0BB1-107A-6499F7CF3DBF}"/>
                  </a:ext>
                </a:extLst>
              </p:cNvPr>
              <p:cNvSpPr txBox="1"/>
              <p:nvPr/>
            </p:nvSpPr>
            <p:spPr>
              <a:xfrm>
                <a:off x="6715756" y="5555780"/>
                <a:ext cx="479009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Photon Field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EE1999-A38C-0BB1-107A-6499F7CF3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56" y="5555780"/>
                <a:ext cx="4790094" cy="1015663"/>
              </a:xfrm>
              <a:prstGeom prst="rect">
                <a:avLst/>
              </a:prstGeom>
              <a:blipFill>
                <a:blip r:embed="rId4"/>
                <a:stretch>
                  <a:fillRect l="-7771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arallelogram 5">
            <a:extLst>
              <a:ext uri="{FF2B5EF4-FFF2-40B4-BE49-F238E27FC236}">
                <a16:creationId xmlns:a16="http://schemas.microsoft.com/office/drawing/2014/main" id="{A51829A5-1117-EC1A-A0FB-A093CFB7BD8A}"/>
              </a:ext>
            </a:extLst>
          </p:cNvPr>
          <p:cNvSpPr/>
          <p:nvPr/>
        </p:nvSpPr>
        <p:spPr>
          <a:xfrm rot="1800000">
            <a:off x="561212" y="2578073"/>
            <a:ext cx="4972039" cy="2306515"/>
          </a:xfrm>
          <a:prstGeom prst="parallelogram">
            <a:avLst>
              <a:gd name="adj" fmla="val 88370"/>
            </a:avLst>
          </a:prstGeom>
          <a:solidFill>
            <a:srgbClr val="FFA893"/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897C53-A84D-A2EB-2FE2-925260DEF946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7251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41A651A-9BEF-55DD-3BC4-CEE219BFDD58}"/>
              </a:ext>
            </a:extLst>
          </p:cNvPr>
          <p:cNvGrpSpPr/>
          <p:nvPr/>
        </p:nvGrpSpPr>
        <p:grpSpPr>
          <a:xfrm>
            <a:off x="908919" y="2743200"/>
            <a:ext cx="4253773" cy="1964103"/>
            <a:chOff x="908919" y="1333500"/>
            <a:chExt cx="4253773" cy="196410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C1F9C96-05D5-7E33-DC78-1775ECA80521}"/>
                </a:ext>
              </a:extLst>
            </p:cNvPr>
            <p:cNvCxnSpPr>
              <a:cxnSpLocks/>
            </p:cNvCxnSpPr>
            <p:nvPr/>
          </p:nvCxnSpPr>
          <p:spPr>
            <a:xfrm>
              <a:off x="1781180" y="1590675"/>
              <a:ext cx="2528501" cy="1459831"/>
            </a:xfrm>
            <a:prstGeom prst="line">
              <a:avLst/>
            </a:prstGeom>
            <a:ln w="28575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2D6346-EDFA-34CB-E522-248A48DEA4DE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47" y="1333500"/>
              <a:ext cx="2554866" cy="1475053"/>
            </a:xfrm>
            <a:prstGeom prst="line">
              <a:avLst/>
            </a:prstGeom>
            <a:ln w="28575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8F50D5-507D-186F-FF44-F3F51971D1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2899" y="1837772"/>
              <a:ext cx="2528501" cy="1459831"/>
            </a:xfrm>
            <a:prstGeom prst="line">
              <a:avLst/>
            </a:prstGeom>
            <a:ln w="28575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170B32A-765D-3A8B-957F-083FD9EC0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231" y="1825072"/>
              <a:ext cx="2918450" cy="978367"/>
            </a:xfrm>
            <a:prstGeom prst="line">
              <a:avLst/>
            </a:prstGeom>
            <a:ln w="28575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803EFD-DA38-41B7-44B2-628F3B999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919" y="1461899"/>
              <a:ext cx="2918450" cy="978367"/>
            </a:xfrm>
            <a:prstGeom prst="line">
              <a:avLst/>
            </a:prstGeom>
            <a:ln w="28575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974A93A-C30D-3AA5-ED8E-3975EB280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4242" y="2197410"/>
              <a:ext cx="2918450" cy="978367"/>
            </a:xfrm>
            <a:prstGeom prst="line">
              <a:avLst/>
            </a:prstGeom>
            <a:ln w="28575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8088C41-CB47-FCB7-507F-BA4F36DD0AD7}"/>
              </a:ext>
            </a:extLst>
          </p:cNvPr>
          <p:cNvGrpSpPr/>
          <p:nvPr/>
        </p:nvGrpSpPr>
        <p:grpSpPr>
          <a:xfrm>
            <a:off x="2374067" y="2586039"/>
            <a:ext cx="1408765" cy="1515910"/>
            <a:chOff x="2374067" y="1176339"/>
            <a:chExt cx="1408765" cy="151591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34FD70A7-71B9-6EEE-C024-915EE2ED5F5C}"/>
                </a:ext>
              </a:extLst>
            </p:cNvPr>
            <p:cNvSpPr/>
            <p:nvPr/>
          </p:nvSpPr>
          <p:spPr>
            <a:xfrm rot="1800000">
              <a:off x="2374067" y="2005582"/>
              <a:ext cx="1303330" cy="603606"/>
            </a:xfrm>
            <a:prstGeom prst="parallelogram">
              <a:avLst>
                <a:gd name="adj" fmla="val 88370"/>
              </a:avLst>
            </a:prstGeom>
            <a:solidFill>
              <a:srgbClr val="FFA89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CE3BFEA1-F9DD-C1DD-B0A3-869F33B6EE98}"/>
                </a:ext>
              </a:extLst>
            </p:cNvPr>
            <p:cNvSpPr/>
            <p:nvPr/>
          </p:nvSpPr>
          <p:spPr>
            <a:xfrm rot="18519807">
              <a:off x="2515032" y="1585851"/>
              <a:ext cx="1060796" cy="603606"/>
            </a:xfrm>
            <a:prstGeom prst="parallelogram">
              <a:avLst>
                <a:gd name="adj" fmla="val 88370"/>
              </a:avLst>
            </a:prstGeom>
            <a:solidFill>
              <a:srgbClr val="FFA89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5C52A0-2043-87EE-3E56-968F31285A68}"/>
                </a:ext>
              </a:extLst>
            </p:cNvPr>
            <p:cNvSpPr/>
            <p:nvPr/>
          </p:nvSpPr>
          <p:spPr>
            <a:xfrm>
              <a:off x="2731295" y="1176339"/>
              <a:ext cx="590550" cy="1015156"/>
            </a:xfrm>
            <a:custGeom>
              <a:avLst/>
              <a:gdLst>
                <a:gd name="connsiteX0" fmla="*/ 324796 w 608889"/>
                <a:gd name="connsiteY0" fmla="*/ 0 h 1014266"/>
                <a:gd name="connsiteX1" fmla="*/ 601021 w 608889"/>
                <a:gd name="connsiteY1" fmla="*/ 902493 h 1014266"/>
                <a:gd name="connsiteX2" fmla="*/ 5708 w 608889"/>
                <a:gd name="connsiteY2" fmla="*/ 900112 h 1014266"/>
                <a:gd name="connsiteX3" fmla="*/ 324796 w 608889"/>
                <a:gd name="connsiteY3" fmla="*/ 0 h 1014266"/>
                <a:gd name="connsiteX0" fmla="*/ 97010 w 380133"/>
                <a:gd name="connsiteY0" fmla="*/ 72 h 993510"/>
                <a:gd name="connsiteX1" fmla="*/ 373235 w 380133"/>
                <a:gd name="connsiteY1" fmla="*/ 902565 h 993510"/>
                <a:gd name="connsiteX2" fmla="*/ 16047 w 380133"/>
                <a:gd name="connsiteY2" fmla="*/ 852559 h 993510"/>
                <a:gd name="connsiteX3" fmla="*/ 97010 w 380133"/>
                <a:gd name="connsiteY3" fmla="*/ 72 h 993510"/>
                <a:gd name="connsiteX0" fmla="*/ 324796 w 608889"/>
                <a:gd name="connsiteY0" fmla="*/ 1 h 1017871"/>
                <a:gd name="connsiteX1" fmla="*/ 601021 w 608889"/>
                <a:gd name="connsiteY1" fmla="*/ 902494 h 1017871"/>
                <a:gd name="connsiteX2" fmla="*/ 5708 w 608889"/>
                <a:gd name="connsiteY2" fmla="*/ 907257 h 1017871"/>
                <a:gd name="connsiteX3" fmla="*/ 324796 w 608889"/>
                <a:gd name="connsiteY3" fmla="*/ 1 h 1017871"/>
                <a:gd name="connsiteX0" fmla="*/ 324796 w 608889"/>
                <a:gd name="connsiteY0" fmla="*/ 1 h 1017871"/>
                <a:gd name="connsiteX1" fmla="*/ 601021 w 608889"/>
                <a:gd name="connsiteY1" fmla="*/ 902494 h 1017871"/>
                <a:gd name="connsiteX2" fmla="*/ 5708 w 608889"/>
                <a:gd name="connsiteY2" fmla="*/ 907257 h 1017871"/>
                <a:gd name="connsiteX3" fmla="*/ 324796 w 608889"/>
                <a:gd name="connsiteY3" fmla="*/ 1 h 1017871"/>
                <a:gd name="connsiteX0" fmla="*/ 324796 w 608889"/>
                <a:gd name="connsiteY0" fmla="*/ 1 h 1011936"/>
                <a:gd name="connsiteX1" fmla="*/ 601021 w 608889"/>
                <a:gd name="connsiteY1" fmla="*/ 902494 h 1011936"/>
                <a:gd name="connsiteX2" fmla="*/ 5708 w 608889"/>
                <a:gd name="connsiteY2" fmla="*/ 895351 h 1011936"/>
                <a:gd name="connsiteX3" fmla="*/ 324796 w 608889"/>
                <a:gd name="connsiteY3" fmla="*/ 1 h 1011936"/>
                <a:gd name="connsiteX0" fmla="*/ 320110 w 604181"/>
                <a:gd name="connsiteY0" fmla="*/ 0 h 1015454"/>
                <a:gd name="connsiteX1" fmla="*/ 596335 w 604181"/>
                <a:gd name="connsiteY1" fmla="*/ 902493 h 1015454"/>
                <a:gd name="connsiteX2" fmla="*/ 5785 w 604181"/>
                <a:gd name="connsiteY2" fmla="*/ 902494 h 1015454"/>
                <a:gd name="connsiteX3" fmla="*/ 320110 w 604181"/>
                <a:gd name="connsiteY3" fmla="*/ 0 h 1015454"/>
                <a:gd name="connsiteX0" fmla="*/ 319703 w 603774"/>
                <a:gd name="connsiteY0" fmla="*/ 0 h 1015156"/>
                <a:gd name="connsiteX1" fmla="*/ 595928 w 603774"/>
                <a:gd name="connsiteY1" fmla="*/ 902493 h 1015156"/>
                <a:gd name="connsiteX2" fmla="*/ 5378 w 603774"/>
                <a:gd name="connsiteY2" fmla="*/ 902494 h 1015156"/>
                <a:gd name="connsiteX3" fmla="*/ 319703 w 603774"/>
                <a:gd name="connsiteY3" fmla="*/ 0 h 1015156"/>
                <a:gd name="connsiteX0" fmla="*/ 319703 w 595928"/>
                <a:gd name="connsiteY0" fmla="*/ 0 h 1015156"/>
                <a:gd name="connsiteX1" fmla="*/ 595928 w 595928"/>
                <a:gd name="connsiteY1" fmla="*/ 902493 h 1015156"/>
                <a:gd name="connsiteX2" fmla="*/ 5378 w 595928"/>
                <a:gd name="connsiteY2" fmla="*/ 902494 h 1015156"/>
                <a:gd name="connsiteX3" fmla="*/ 319703 w 595928"/>
                <a:gd name="connsiteY3" fmla="*/ 0 h 1015156"/>
                <a:gd name="connsiteX0" fmla="*/ 319703 w 595928"/>
                <a:gd name="connsiteY0" fmla="*/ 0 h 1015156"/>
                <a:gd name="connsiteX1" fmla="*/ 595928 w 595928"/>
                <a:gd name="connsiteY1" fmla="*/ 902493 h 1015156"/>
                <a:gd name="connsiteX2" fmla="*/ 5378 w 595928"/>
                <a:gd name="connsiteY2" fmla="*/ 902494 h 1015156"/>
                <a:gd name="connsiteX3" fmla="*/ 319703 w 595928"/>
                <a:gd name="connsiteY3" fmla="*/ 0 h 1015156"/>
                <a:gd name="connsiteX0" fmla="*/ 319703 w 595928"/>
                <a:gd name="connsiteY0" fmla="*/ 0 h 1015156"/>
                <a:gd name="connsiteX1" fmla="*/ 595928 w 595928"/>
                <a:gd name="connsiteY1" fmla="*/ 902493 h 1015156"/>
                <a:gd name="connsiteX2" fmla="*/ 5378 w 595928"/>
                <a:gd name="connsiteY2" fmla="*/ 902494 h 1015156"/>
                <a:gd name="connsiteX3" fmla="*/ 319703 w 595928"/>
                <a:gd name="connsiteY3" fmla="*/ 0 h 1015156"/>
                <a:gd name="connsiteX0" fmla="*/ 314325 w 590550"/>
                <a:gd name="connsiteY0" fmla="*/ 0 h 1015156"/>
                <a:gd name="connsiteX1" fmla="*/ 590550 w 590550"/>
                <a:gd name="connsiteY1" fmla="*/ 902493 h 1015156"/>
                <a:gd name="connsiteX2" fmla="*/ 0 w 590550"/>
                <a:gd name="connsiteY2" fmla="*/ 902494 h 1015156"/>
                <a:gd name="connsiteX3" fmla="*/ 314325 w 590550"/>
                <a:gd name="connsiteY3" fmla="*/ 0 h 1015156"/>
                <a:gd name="connsiteX0" fmla="*/ 314325 w 590550"/>
                <a:gd name="connsiteY0" fmla="*/ 0 h 1015156"/>
                <a:gd name="connsiteX1" fmla="*/ 590550 w 590550"/>
                <a:gd name="connsiteY1" fmla="*/ 902493 h 1015156"/>
                <a:gd name="connsiteX2" fmla="*/ 0 w 590550"/>
                <a:gd name="connsiteY2" fmla="*/ 902494 h 1015156"/>
                <a:gd name="connsiteX3" fmla="*/ 314325 w 590550"/>
                <a:gd name="connsiteY3" fmla="*/ 0 h 1015156"/>
                <a:gd name="connsiteX0" fmla="*/ 314325 w 590550"/>
                <a:gd name="connsiteY0" fmla="*/ 0 h 1015156"/>
                <a:gd name="connsiteX1" fmla="*/ 590550 w 590550"/>
                <a:gd name="connsiteY1" fmla="*/ 902493 h 1015156"/>
                <a:gd name="connsiteX2" fmla="*/ 0 w 590550"/>
                <a:gd name="connsiteY2" fmla="*/ 902494 h 1015156"/>
                <a:gd name="connsiteX3" fmla="*/ 314325 w 590550"/>
                <a:gd name="connsiteY3" fmla="*/ 0 h 1015156"/>
                <a:gd name="connsiteX0" fmla="*/ 314325 w 590550"/>
                <a:gd name="connsiteY0" fmla="*/ 0 h 1015156"/>
                <a:gd name="connsiteX1" fmla="*/ 590550 w 590550"/>
                <a:gd name="connsiteY1" fmla="*/ 902493 h 1015156"/>
                <a:gd name="connsiteX2" fmla="*/ 0 w 590550"/>
                <a:gd name="connsiteY2" fmla="*/ 902494 h 1015156"/>
                <a:gd name="connsiteX3" fmla="*/ 314325 w 590550"/>
                <a:gd name="connsiteY3" fmla="*/ 0 h 10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550" h="1015156">
                  <a:moveTo>
                    <a:pt x="314325" y="0"/>
                  </a:moveTo>
                  <a:cubicBezTo>
                    <a:pt x="412750" y="0"/>
                    <a:pt x="484187" y="590548"/>
                    <a:pt x="590550" y="902493"/>
                  </a:cubicBezTo>
                  <a:cubicBezTo>
                    <a:pt x="537369" y="1052512"/>
                    <a:pt x="46037" y="1052909"/>
                    <a:pt x="0" y="902494"/>
                  </a:cubicBezTo>
                  <a:cubicBezTo>
                    <a:pt x="103983" y="613967"/>
                    <a:pt x="215900" y="0"/>
                    <a:pt x="314325" y="0"/>
                  </a:cubicBezTo>
                  <a:close/>
                </a:path>
              </a:pathLst>
            </a:custGeom>
            <a:gradFill>
              <a:gsLst>
                <a:gs pos="48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97AA79-DC59-571A-49CE-404E11FCCEAA}"/>
                </a:ext>
              </a:extLst>
            </p:cNvPr>
            <p:cNvGrpSpPr/>
            <p:nvPr/>
          </p:nvGrpSpPr>
          <p:grpSpPr>
            <a:xfrm>
              <a:off x="2398322" y="1180263"/>
              <a:ext cx="1384510" cy="1511986"/>
              <a:chOff x="2398322" y="1180263"/>
              <a:chExt cx="1384510" cy="1511986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6A95D44-6B76-AD7A-6F86-D651A456FFD5}"/>
                  </a:ext>
                </a:extLst>
              </p:cNvPr>
              <p:cNvSpPr/>
              <p:nvPr/>
            </p:nvSpPr>
            <p:spPr>
              <a:xfrm>
                <a:off x="2398322" y="1180263"/>
                <a:ext cx="1298575" cy="1506330"/>
              </a:xfrm>
              <a:custGeom>
                <a:avLst/>
                <a:gdLst>
                  <a:gd name="connsiteX0" fmla="*/ 0 w 1282700"/>
                  <a:gd name="connsiteY0" fmla="*/ 260436 h 1003386"/>
                  <a:gd name="connsiteX1" fmla="*/ 260350 w 1282700"/>
                  <a:gd name="connsiteY1" fmla="*/ 425536 h 1003386"/>
                  <a:gd name="connsiteX2" fmla="*/ 654050 w 1282700"/>
                  <a:gd name="connsiteY2" fmla="*/ 6436 h 1003386"/>
                  <a:gd name="connsiteX3" fmla="*/ 939800 w 1282700"/>
                  <a:gd name="connsiteY3" fmla="*/ 812886 h 1003386"/>
                  <a:gd name="connsiteX4" fmla="*/ 1282700 w 1282700"/>
                  <a:gd name="connsiteY4" fmla="*/ 1003386 h 1003386"/>
                  <a:gd name="connsiteX0" fmla="*/ 0 w 1282700"/>
                  <a:gd name="connsiteY0" fmla="*/ 262607 h 1005761"/>
                  <a:gd name="connsiteX1" fmla="*/ 260350 w 1282700"/>
                  <a:gd name="connsiteY1" fmla="*/ 427707 h 1005761"/>
                  <a:gd name="connsiteX2" fmla="*/ 654050 w 1282700"/>
                  <a:gd name="connsiteY2" fmla="*/ 8607 h 1005761"/>
                  <a:gd name="connsiteX3" fmla="*/ 936625 w 1282700"/>
                  <a:gd name="connsiteY3" fmla="*/ 884546 h 1005761"/>
                  <a:gd name="connsiteX4" fmla="*/ 1282700 w 1282700"/>
                  <a:gd name="connsiteY4" fmla="*/ 1005557 h 1005761"/>
                  <a:gd name="connsiteX0" fmla="*/ 0 w 1282700"/>
                  <a:gd name="connsiteY0" fmla="*/ 262607 h 1005557"/>
                  <a:gd name="connsiteX1" fmla="*/ 260350 w 1282700"/>
                  <a:gd name="connsiteY1" fmla="*/ 427707 h 1005557"/>
                  <a:gd name="connsiteX2" fmla="*/ 654050 w 1282700"/>
                  <a:gd name="connsiteY2" fmla="*/ 8607 h 1005557"/>
                  <a:gd name="connsiteX3" fmla="*/ 936625 w 1282700"/>
                  <a:gd name="connsiteY3" fmla="*/ 884546 h 1005557"/>
                  <a:gd name="connsiteX4" fmla="*/ 1282700 w 1282700"/>
                  <a:gd name="connsiteY4" fmla="*/ 1005557 h 1005557"/>
                  <a:gd name="connsiteX0" fmla="*/ 0 w 1282700"/>
                  <a:gd name="connsiteY0" fmla="*/ 262607 h 1005557"/>
                  <a:gd name="connsiteX1" fmla="*/ 260350 w 1282700"/>
                  <a:gd name="connsiteY1" fmla="*/ 427707 h 1005557"/>
                  <a:gd name="connsiteX2" fmla="*/ 654050 w 1282700"/>
                  <a:gd name="connsiteY2" fmla="*/ 8607 h 1005557"/>
                  <a:gd name="connsiteX3" fmla="*/ 936625 w 1282700"/>
                  <a:gd name="connsiteY3" fmla="*/ 884546 h 1005557"/>
                  <a:gd name="connsiteX4" fmla="*/ 1282700 w 1282700"/>
                  <a:gd name="connsiteY4" fmla="*/ 1005557 h 1005557"/>
                  <a:gd name="connsiteX0" fmla="*/ 0 w 1282700"/>
                  <a:gd name="connsiteY0" fmla="*/ 262607 h 1005557"/>
                  <a:gd name="connsiteX1" fmla="*/ 260350 w 1282700"/>
                  <a:gd name="connsiteY1" fmla="*/ 427707 h 1005557"/>
                  <a:gd name="connsiteX2" fmla="*/ 638175 w 1282700"/>
                  <a:gd name="connsiteY2" fmla="*/ 8607 h 1005557"/>
                  <a:gd name="connsiteX3" fmla="*/ 936625 w 1282700"/>
                  <a:gd name="connsiteY3" fmla="*/ 884546 h 1005557"/>
                  <a:gd name="connsiteX4" fmla="*/ 1282700 w 1282700"/>
                  <a:gd name="connsiteY4" fmla="*/ 1005557 h 1005557"/>
                  <a:gd name="connsiteX0" fmla="*/ 0 w 1298575"/>
                  <a:gd name="connsiteY0" fmla="*/ 518160 h 1006318"/>
                  <a:gd name="connsiteX1" fmla="*/ 276225 w 1298575"/>
                  <a:gd name="connsiteY1" fmla="*/ 428468 h 1006318"/>
                  <a:gd name="connsiteX2" fmla="*/ 654050 w 1298575"/>
                  <a:gd name="connsiteY2" fmla="*/ 9368 h 1006318"/>
                  <a:gd name="connsiteX3" fmla="*/ 952500 w 1298575"/>
                  <a:gd name="connsiteY3" fmla="*/ 885307 h 1006318"/>
                  <a:gd name="connsiteX4" fmla="*/ 1298575 w 1298575"/>
                  <a:gd name="connsiteY4" fmla="*/ 1006318 h 1006318"/>
                  <a:gd name="connsiteX0" fmla="*/ 0 w 1298575"/>
                  <a:gd name="connsiteY0" fmla="*/ 511323 h 999481"/>
                  <a:gd name="connsiteX1" fmla="*/ 269875 w 1298575"/>
                  <a:gd name="connsiteY1" fmla="*/ 609040 h 999481"/>
                  <a:gd name="connsiteX2" fmla="*/ 654050 w 1298575"/>
                  <a:gd name="connsiteY2" fmla="*/ 2531 h 999481"/>
                  <a:gd name="connsiteX3" fmla="*/ 952500 w 1298575"/>
                  <a:gd name="connsiteY3" fmla="*/ 878470 h 999481"/>
                  <a:gd name="connsiteX4" fmla="*/ 1298575 w 1298575"/>
                  <a:gd name="connsiteY4" fmla="*/ 999481 h 999481"/>
                  <a:gd name="connsiteX0" fmla="*/ 0 w 1298575"/>
                  <a:gd name="connsiteY0" fmla="*/ 510868 h 999026"/>
                  <a:gd name="connsiteX1" fmla="*/ 269875 w 1298575"/>
                  <a:gd name="connsiteY1" fmla="*/ 608585 h 999026"/>
                  <a:gd name="connsiteX2" fmla="*/ 654050 w 1298575"/>
                  <a:gd name="connsiteY2" fmla="*/ 2076 h 999026"/>
                  <a:gd name="connsiteX3" fmla="*/ 952500 w 1298575"/>
                  <a:gd name="connsiteY3" fmla="*/ 878015 h 999026"/>
                  <a:gd name="connsiteX4" fmla="*/ 1298575 w 1298575"/>
                  <a:gd name="connsiteY4" fmla="*/ 999026 h 999026"/>
                  <a:gd name="connsiteX0" fmla="*/ 0 w 1298575"/>
                  <a:gd name="connsiteY0" fmla="*/ 510868 h 999026"/>
                  <a:gd name="connsiteX1" fmla="*/ 269875 w 1298575"/>
                  <a:gd name="connsiteY1" fmla="*/ 608585 h 999026"/>
                  <a:gd name="connsiteX2" fmla="*/ 654050 w 1298575"/>
                  <a:gd name="connsiteY2" fmla="*/ 2076 h 999026"/>
                  <a:gd name="connsiteX3" fmla="*/ 952500 w 1298575"/>
                  <a:gd name="connsiteY3" fmla="*/ 878015 h 999026"/>
                  <a:gd name="connsiteX4" fmla="*/ 1298575 w 1298575"/>
                  <a:gd name="connsiteY4" fmla="*/ 999026 h 999026"/>
                  <a:gd name="connsiteX0" fmla="*/ 0 w 1298575"/>
                  <a:gd name="connsiteY0" fmla="*/ 510868 h 999026"/>
                  <a:gd name="connsiteX1" fmla="*/ 269875 w 1298575"/>
                  <a:gd name="connsiteY1" fmla="*/ 608585 h 999026"/>
                  <a:gd name="connsiteX2" fmla="*/ 654050 w 1298575"/>
                  <a:gd name="connsiteY2" fmla="*/ 2076 h 999026"/>
                  <a:gd name="connsiteX3" fmla="*/ 952500 w 1298575"/>
                  <a:gd name="connsiteY3" fmla="*/ 878015 h 999026"/>
                  <a:gd name="connsiteX4" fmla="*/ 1298575 w 1298575"/>
                  <a:gd name="connsiteY4" fmla="*/ 999026 h 999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8575" h="999026">
                    <a:moveTo>
                      <a:pt x="0" y="510868"/>
                    </a:moveTo>
                    <a:lnTo>
                      <a:pt x="269875" y="608585"/>
                    </a:lnTo>
                    <a:cubicBezTo>
                      <a:pt x="404283" y="656447"/>
                      <a:pt x="540279" y="-42829"/>
                      <a:pt x="654050" y="2076"/>
                    </a:cubicBezTo>
                    <a:cubicBezTo>
                      <a:pt x="767821" y="46981"/>
                      <a:pt x="768350" y="800297"/>
                      <a:pt x="952500" y="878015"/>
                    </a:cubicBezTo>
                    <a:cubicBezTo>
                      <a:pt x="1127125" y="945204"/>
                      <a:pt x="1109662" y="936318"/>
                      <a:pt x="1298575" y="999026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966067-DB18-7C75-702E-E12C22C48E8D}"/>
                  </a:ext>
                </a:extLst>
              </p:cNvPr>
              <p:cNvSpPr/>
              <p:nvPr/>
            </p:nvSpPr>
            <p:spPr>
              <a:xfrm rot="595682" flipH="1">
                <a:off x="2430769" y="1196373"/>
                <a:ext cx="1352063" cy="1495876"/>
              </a:xfrm>
              <a:custGeom>
                <a:avLst/>
                <a:gdLst>
                  <a:gd name="connsiteX0" fmla="*/ 0 w 1282700"/>
                  <a:gd name="connsiteY0" fmla="*/ 260436 h 1003386"/>
                  <a:gd name="connsiteX1" fmla="*/ 260350 w 1282700"/>
                  <a:gd name="connsiteY1" fmla="*/ 425536 h 1003386"/>
                  <a:gd name="connsiteX2" fmla="*/ 654050 w 1282700"/>
                  <a:gd name="connsiteY2" fmla="*/ 6436 h 1003386"/>
                  <a:gd name="connsiteX3" fmla="*/ 939800 w 1282700"/>
                  <a:gd name="connsiteY3" fmla="*/ 812886 h 1003386"/>
                  <a:gd name="connsiteX4" fmla="*/ 1282700 w 1282700"/>
                  <a:gd name="connsiteY4" fmla="*/ 1003386 h 1003386"/>
                  <a:gd name="connsiteX0" fmla="*/ 0 w 1356357"/>
                  <a:gd name="connsiteY0" fmla="*/ 259808 h 1003386"/>
                  <a:gd name="connsiteX1" fmla="*/ 334007 w 1356357"/>
                  <a:gd name="connsiteY1" fmla="*/ 425536 h 1003386"/>
                  <a:gd name="connsiteX2" fmla="*/ 727707 w 1356357"/>
                  <a:gd name="connsiteY2" fmla="*/ 6436 h 1003386"/>
                  <a:gd name="connsiteX3" fmla="*/ 1013457 w 1356357"/>
                  <a:gd name="connsiteY3" fmla="*/ 812886 h 1003386"/>
                  <a:gd name="connsiteX4" fmla="*/ 1356357 w 1356357"/>
                  <a:gd name="connsiteY4" fmla="*/ 1003386 h 1003386"/>
                  <a:gd name="connsiteX0" fmla="*/ 0 w 1283744"/>
                  <a:gd name="connsiteY0" fmla="*/ 259808 h 996503"/>
                  <a:gd name="connsiteX1" fmla="*/ 334007 w 1283744"/>
                  <a:gd name="connsiteY1" fmla="*/ 425536 h 996503"/>
                  <a:gd name="connsiteX2" fmla="*/ 727707 w 1283744"/>
                  <a:gd name="connsiteY2" fmla="*/ 6436 h 996503"/>
                  <a:gd name="connsiteX3" fmla="*/ 1013457 w 1283744"/>
                  <a:gd name="connsiteY3" fmla="*/ 812886 h 996503"/>
                  <a:gd name="connsiteX4" fmla="*/ 1283744 w 1283744"/>
                  <a:gd name="connsiteY4" fmla="*/ 996503 h 996503"/>
                  <a:gd name="connsiteX0" fmla="*/ 0 w 1274649"/>
                  <a:gd name="connsiteY0" fmla="*/ 242100 h 996465"/>
                  <a:gd name="connsiteX1" fmla="*/ 324912 w 1274649"/>
                  <a:gd name="connsiteY1" fmla="*/ 425498 h 996465"/>
                  <a:gd name="connsiteX2" fmla="*/ 718612 w 1274649"/>
                  <a:gd name="connsiteY2" fmla="*/ 6398 h 996465"/>
                  <a:gd name="connsiteX3" fmla="*/ 1004362 w 1274649"/>
                  <a:gd name="connsiteY3" fmla="*/ 812848 h 996465"/>
                  <a:gd name="connsiteX4" fmla="*/ 1274649 w 1274649"/>
                  <a:gd name="connsiteY4" fmla="*/ 996465 h 996465"/>
                  <a:gd name="connsiteX0" fmla="*/ 0 w 1274649"/>
                  <a:gd name="connsiteY0" fmla="*/ 236881 h 991246"/>
                  <a:gd name="connsiteX1" fmla="*/ 242710 w 1274649"/>
                  <a:gd name="connsiteY1" fmla="*/ 618700 h 991246"/>
                  <a:gd name="connsiteX2" fmla="*/ 718612 w 1274649"/>
                  <a:gd name="connsiteY2" fmla="*/ 1179 h 991246"/>
                  <a:gd name="connsiteX3" fmla="*/ 1004362 w 1274649"/>
                  <a:gd name="connsiteY3" fmla="*/ 807629 h 991246"/>
                  <a:gd name="connsiteX4" fmla="*/ 1274649 w 1274649"/>
                  <a:gd name="connsiteY4" fmla="*/ 991246 h 991246"/>
                  <a:gd name="connsiteX0" fmla="*/ 0 w 1339073"/>
                  <a:gd name="connsiteY0" fmla="*/ 511308 h 991336"/>
                  <a:gd name="connsiteX1" fmla="*/ 307134 w 1339073"/>
                  <a:gd name="connsiteY1" fmla="*/ 618790 h 991336"/>
                  <a:gd name="connsiteX2" fmla="*/ 783036 w 1339073"/>
                  <a:gd name="connsiteY2" fmla="*/ 1269 h 991336"/>
                  <a:gd name="connsiteX3" fmla="*/ 1068786 w 1339073"/>
                  <a:gd name="connsiteY3" fmla="*/ 807719 h 991336"/>
                  <a:gd name="connsiteX4" fmla="*/ 1339073 w 1339073"/>
                  <a:gd name="connsiteY4" fmla="*/ 991336 h 991336"/>
                  <a:gd name="connsiteX0" fmla="*/ 0 w 1339073"/>
                  <a:gd name="connsiteY0" fmla="*/ 511308 h 991336"/>
                  <a:gd name="connsiteX1" fmla="*/ 307134 w 1339073"/>
                  <a:gd name="connsiteY1" fmla="*/ 618790 h 991336"/>
                  <a:gd name="connsiteX2" fmla="*/ 783036 w 1339073"/>
                  <a:gd name="connsiteY2" fmla="*/ 1269 h 991336"/>
                  <a:gd name="connsiteX3" fmla="*/ 1068786 w 1339073"/>
                  <a:gd name="connsiteY3" fmla="*/ 807719 h 991336"/>
                  <a:gd name="connsiteX4" fmla="*/ 1339073 w 1339073"/>
                  <a:gd name="connsiteY4" fmla="*/ 991336 h 991336"/>
                  <a:gd name="connsiteX0" fmla="*/ 0 w 1339073"/>
                  <a:gd name="connsiteY0" fmla="*/ 511121 h 991149"/>
                  <a:gd name="connsiteX1" fmla="*/ 307134 w 1339073"/>
                  <a:gd name="connsiteY1" fmla="*/ 618603 h 991149"/>
                  <a:gd name="connsiteX2" fmla="*/ 783036 w 1339073"/>
                  <a:gd name="connsiteY2" fmla="*/ 1082 h 991149"/>
                  <a:gd name="connsiteX3" fmla="*/ 1068786 w 1339073"/>
                  <a:gd name="connsiteY3" fmla="*/ 807532 h 991149"/>
                  <a:gd name="connsiteX4" fmla="*/ 1339073 w 1339073"/>
                  <a:gd name="connsiteY4" fmla="*/ 991149 h 991149"/>
                  <a:gd name="connsiteX0" fmla="*/ 0 w 1268845"/>
                  <a:gd name="connsiteY0" fmla="*/ 511121 h 995426"/>
                  <a:gd name="connsiteX1" fmla="*/ 307134 w 1268845"/>
                  <a:gd name="connsiteY1" fmla="*/ 618603 h 995426"/>
                  <a:gd name="connsiteX2" fmla="*/ 783036 w 1268845"/>
                  <a:gd name="connsiteY2" fmla="*/ 1082 h 995426"/>
                  <a:gd name="connsiteX3" fmla="*/ 1068786 w 1268845"/>
                  <a:gd name="connsiteY3" fmla="*/ 807532 h 995426"/>
                  <a:gd name="connsiteX4" fmla="*/ 1268845 w 1268845"/>
                  <a:gd name="connsiteY4" fmla="*/ 995426 h 995426"/>
                  <a:gd name="connsiteX0" fmla="*/ 0 w 1268845"/>
                  <a:gd name="connsiteY0" fmla="*/ 512245 h 1003580"/>
                  <a:gd name="connsiteX1" fmla="*/ 307134 w 1268845"/>
                  <a:gd name="connsiteY1" fmla="*/ 619727 h 1003580"/>
                  <a:gd name="connsiteX2" fmla="*/ 783036 w 1268845"/>
                  <a:gd name="connsiteY2" fmla="*/ 2206 h 1003580"/>
                  <a:gd name="connsiteX3" fmla="*/ 1016521 w 1268845"/>
                  <a:gd name="connsiteY3" fmla="*/ 894215 h 1003580"/>
                  <a:gd name="connsiteX4" fmla="*/ 1268845 w 1268845"/>
                  <a:gd name="connsiteY4" fmla="*/ 996550 h 1003580"/>
                  <a:gd name="connsiteX0" fmla="*/ 0 w 1268845"/>
                  <a:gd name="connsiteY0" fmla="*/ 512106 h 999715"/>
                  <a:gd name="connsiteX1" fmla="*/ 307134 w 1268845"/>
                  <a:gd name="connsiteY1" fmla="*/ 619588 h 999715"/>
                  <a:gd name="connsiteX2" fmla="*/ 783036 w 1268845"/>
                  <a:gd name="connsiteY2" fmla="*/ 2067 h 999715"/>
                  <a:gd name="connsiteX3" fmla="*/ 957403 w 1268845"/>
                  <a:gd name="connsiteY3" fmla="*/ 884740 h 999715"/>
                  <a:gd name="connsiteX4" fmla="*/ 1268845 w 1268845"/>
                  <a:gd name="connsiteY4" fmla="*/ 996411 h 999715"/>
                  <a:gd name="connsiteX0" fmla="*/ 0 w 1268845"/>
                  <a:gd name="connsiteY0" fmla="*/ 511825 h 999434"/>
                  <a:gd name="connsiteX1" fmla="*/ 302959 w 1268845"/>
                  <a:gd name="connsiteY1" fmla="*/ 635901 h 999434"/>
                  <a:gd name="connsiteX2" fmla="*/ 783036 w 1268845"/>
                  <a:gd name="connsiteY2" fmla="*/ 1786 h 999434"/>
                  <a:gd name="connsiteX3" fmla="*/ 957403 w 1268845"/>
                  <a:gd name="connsiteY3" fmla="*/ 884459 h 999434"/>
                  <a:gd name="connsiteX4" fmla="*/ 1268845 w 1268845"/>
                  <a:gd name="connsiteY4" fmla="*/ 996130 h 999434"/>
                  <a:gd name="connsiteX0" fmla="*/ 0 w 1268845"/>
                  <a:gd name="connsiteY0" fmla="*/ 511769 h 999378"/>
                  <a:gd name="connsiteX1" fmla="*/ 302959 w 1268845"/>
                  <a:gd name="connsiteY1" fmla="*/ 635845 h 999378"/>
                  <a:gd name="connsiteX2" fmla="*/ 783036 w 1268845"/>
                  <a:gd name="connsiteY2" fmla="*/ 1730 h 999378"/>
                  <a:gd name="connsiteX3" fmla="*/ 957403 w 1268845"/>
                  <a:gd name="connsiteY3" fmla="*/ 884403 h 999378"/>
                  <a:gd name="connsiteX4" fmla="*/ 1268845 w 1268845"/>
                  <a:gd name="connsiteY4" fmla="*/ 996074 h 999378"/>
                  <a:gd name="connsiteX0" fmla="*/ 0 w 1279356"/>
                  <a:gd name="connsiteY0" fmla="*/ 517253 h 999729"/>
                  <a:gd name="connsiteX1" fmla="*/ 313470 w 1279356"/>
                  <a:gd name="connsiteY1" fmla="*/ 636196 h 999729"/>
                  <a:gd name="connsiteX2" fmla="*/ 793547 w 1279356"/>
                  <a:gd name="connsiteY2" fmla="*/ 2081 h 999729"/>
                  <a:gd name="connsiteX3" fmla="*/ 967914 w 1279356"/>
                  <a:gd name="connsiteY3" fmla="*/ 884754 h 999729"/>
                  <a:gd name="connsiteX4" fmla="*/ 1279356 w 1279356"/>
                  <a:gd name="connsiteY4" fmla="*/ 996425 h 999729"/>
                  <a:gd name="connsiteX0" fmla="*/ 0 w 1279356"/>
                  <a:gd name="connsiteY0" fmla="*/ 517253 h 999729"/>
                  <a:gd name="connsiteX1" fmla="*/ 313470 w 1279356"/>
                  <a:gd name="connsiteY1" fmla="*/ 636196 h 999729"/>
                  <a:gd name="connsiteX2" fmla="*/ 793547 w 1279356"/>
                  <a:gd name="connsiteY2" fmla="*/ 2081 h 999729"/>
                  <a:gd name="connsiteX3" fmla="*/ 967914 w 1279356"/>
                  <a:gd name="connsiteY3" fmla="*/ 884754 h 999729"/>
                  <a:gd name="connsiteX4" fmla="*/ 1279356 w 1279356"/>
                  <a:gd name="connsiteY4" fmla="*/ 996425 h 999729"/>
                  <a:gd name="connsiteX0" fmla="*/ 0 w 1279356"/>
                  <a:gd name="connsiteY0" fmla="*/ 516881 h 999357"/>
                  <a:gd name="connsiteX1" fmla="*/ 313470 w 1279356"/>
                  <a:gd name="connsiteY1" fmla="*/ 635824 h 999357"/>
                  <a:gd name="connsiteX2" fmla="*/ 793547 w 1279356"/>
                  <a:gd name="connsiteY2" fmla="*/ 1709 h 999357"/>
                  <a:gd name="connsiteX3" fmla="*/ 967914 w 1279356"/>
                  <a:gd name="connsiteY3" fmla="*/ 884382 h 999357"/>
                  <a:gd name="connsiteX4" fmla="*/ 1279356 w 1279356"/>
                  <a:gd name="connsiteY4" fmla="*/ 996053 h 999357"/>
                  <a:gd name="connsiteX0" fmla="*/ 0 w 1289196"/>
                  <a:gd name="connsiteY0" fmla="*/ 516881 h 1005887"/>
                  <a:gd name="connsiteX1" fmla="*/ 313470 w 1289196"/>
                  <a:gd name="connsiteY1" fmla="*/ 635824 h 1005887"/>
                  <a:gd name="connsiteX2" fmla="*/ 793547 w 1289196"/>
                  <a:gd name="connsiteY2" fmla="*/ 1709 h 1005887"/>
                  <a:gd name="connsiteX3" fmla="*/ 967914 w 1289196"/>
                  <a:gd name="connsiteY3" fmla="*/ 884382 h 1005887"/>
                  <a:gd name="connsiteX4" fmla="*/ 1289196 w 1289196"/>
                  <a:gd name="connsiteY4" fmla="*/ 1005802 h 1005887"/>
                  <a:gd name="connsiteX0" fmla="*/ 0 w 1289196"/>
                  <a:gd name="connsiteY0" fmla="*/ 516881 h 1005802"/>
                  <a:gd name="connsiteX1" fmla="*/ 313470 w 1289196"/>
                  <a:gd name="connsiteY1" fmla="*/ 635824 h 1005802"/>
                  <a:gd name="connsiteX2" fmla="*/ 793547 w 1289196"/>
                  <a:gd name="connsiteY2" fmla="*/ 1709 h 1005802"/>
                  <a:gd name="connsiteX3" fmla="*/ 967914 w 1289196"/>
                  <a:gd name="connsiteY3" fmla="*/ 884382 h 1005802"/>
                  <a:gd name="connsiteX4" fmla="*/ 1289196 w 1289196"/>
                  <a:gd name="connsiteY4" fmla="*/ 1005802 h 1005802"/>
                  <a:gd name="connsiteX0" fmla="*/ 0 w 1289196"/>
                  <a:gd name="connsiteY0" fmla="*/ 516881 h 1005802"/>
                  <a:gd name="connsiteX1" fmla="*/ 313470 w 1289196"/>
                  <a:gd name="connsiteY1" fmla="*/ 635824 h 1005802"/>
                  <a:gd name="connsiteX2" fmla="*/ 793547 w 1289196"/>
                  <a:gd name="connsiteY2" fmla="*/ 1709 h 1005802"/>
                  <a:gd name="connsiteX3" fmla="*/ 967914 w 1289196"/>
                  <a:gd name="connsiteY3" fmla="*/ 884382 h 1005802"/>
                  <a:gd name="connsiteX4" fmla="*/ 1289196 w 1289196"/>
                  <a:gd name="connsiteY4" fmla="*/ 1005802 h 1005802"/>
                  <a:gd name="connsiteX0" fmla="*/ 0 w 1289196"/>
                  <a:gd name="connsiteY0" fmla="*/ 516881 h 1005802"/>
                  <a:gd name="connsiteX1" fmla="*/ 313470 w 1289196"/>
                  <a:gd name="connsiteY1" fmla="*/ 635824 h 1005802"/>
                  <a:gd name="connsiteX2" fmla="*/ 793547 w 1289196"/>
                  <a:gd name="connsiteY2" fmla="*/ 1709 h 1005802"/>
                  <a:gd name="connsiteX3" fmla="*/ 967914 w 1289196"/>
                  <a:gd name="connsiteY3" fmla="*/ 884382 h 1005802"/>
                  <a:gd name="connsiteX4" fmla="*/ 1289196 w 1289196"/>
                  <a:gd name="connsiteY4" fmla="*/ 1005802 h 1005802"/>
                  <a:gd name="connsiteX0" fmla="*/ 0 w 1289196"/>
                  <a:gd name="connsiteY0" fmla="*/ 503550 h 992471"/>
                  <a:gd name="connsiteX1" fmla="*/ 313470 w 1289196"/>
                  <a:gd name="connsiteY1" fmla="*/ 622493 h 992471"/>
                  <a:gd name="connsiteX2" fmla="*/ 836190 w 1289196"/>
                  <a:gd name="connsiteY2" fmla="*/ 2121 h 992471"/>
                  <a:gd name="connsiteX3" fmla="*/ 967914 w 1289196"/>
                  <a:gd name="connsiteY3" fmla="*/ 871051 h 992471"/>
                  <a:gd name="connsiteX4" fmla="*/ 1289196 w 1289196"/>
                  <a:gd name="connsiteY4" fmla="*/ 992471 h 992471"/>
                  <a:gd name="connsiteX0" fmla="*/ 0 w 1289196"/>
                  <a:gd name="connsiteY0" fmla="*/ 503170 h 992091"/>
                  <a:gd name="connsiteX1" fmla="*/ 313470 w 1289196"/>
                  <a:gd name="connsiteY1" fmla="*/ 622113 h 992091"/>
                  <a:gd name="connsiteX2" fmla="*/ 836190 w 1289196"/>
                  <a:gd name="connsiteY2" fmla="*/ 1741 h 992091"/>
                  <a:gd name="connsiteX3" fmla="*/ 967914 w 1289196"/>
                  <a:gd name="connsiteY3" fmla="*/ 870671 h 992091"/>
                  <a:gd name="connsiteX4" fmla="*/ 1289196 w 1289196"/>
                  <a:gd name="connsiteY4" fmla="*/ 992091 h 99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9196" h="992091">
                    <a:moveTo>
                      <a:pt x="0" y="503170"/>
                    </a:moveTo>
                    <a:cubicBezTo>
                      <a:pt x="165917" y="571912"/>
                      <a:pt x="180149" y="571743"/>
                      <a:pt x="313470" y="622113"/>
                    </a:cubicBezTo>
                    <a:cubicBezTo>
                      <a:pt x="446791" y="672483"/>
                      <a:pt x="727116" y="-39685"/>
                      <a:pt x="836190" y="1741"/>
                    </a:cubicBezTo>
                    <a:cubicBezTo>
                      <a:pt x="945264" y="43167"/>
                      <a:pt x="803718" y="806303"/>
                      <a:pt x="967914" y="870671"/>
                    </a:cubicBezTo>
                    <a:cubicBezTo>
                      <a:pt x="1131067" y="939188"/>
                      <a:pt x="1120410" y="933249"/>
                      <a:pt x="1289196" y="992091"/>
                    </a:cubicBezTo>
                  </a:path>
                </a:pathLst>
              </a:custGeom>
              <a:noFill/>
              <a:ln w="3810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0B6E808-DE4B-1E98-B6F0-2AD36818A2FA}"/>
                </a:ext>
              </a:extLst>
            </p:cNvPr>
            <p:cNvSpPr/>
            <p:nvPr/>
          </p:nvSpPr>
          <p:spPr>
            <a:xfrm>
              <a:off x="2728914" y="1934572"/>
              <a:ext cx="583406" cy="256488"/>
            </a:xfrm>
            <a:prstGeom prst="arc">
              <a:avLst>
                <a:gd name="adj1" fmla="val 21075779"/>
                <a:gd name="adj2" fmla="val 11551435"/>
              </a:avLst>
            </a:prstGeom>
            <a:ln w="19050">
              <a:solidFill>
                <a:srgbClr val="FF33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97FA8E9-7485-8830-EA6F-2F4E3D7DFC4B}"/>
                </a:ext>
              </a:extLst>
            </p:cNvPr>
            <p:cNvSpPr/>
            <p:nvPr/>
          </p:nvSpPr>
          <p:spPr>
            <a:xfrm>
              <a:off x="2876040" y="1569064"/>
              <a:ext cx="314094" cy="138088"/>
            </a:xfrm>
            <a:prstGeom prst="arc">
              <a:avLst>
                <a:gd name="adj1" fmla="val 21075779"/>
                <a:gd name="adj2" fmla="val 11551435"/>
              </a:avLst>
            </a:prstGeom>
            <a:ln w="19050">
              <a:solidFill>
                <a:srgbClr val="FF33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BFDB9AC-BD11-4B98-16DA-3BC73012E5F2}"/>
                </a:ext>
              </a:extLst>
            </p:cNvPr>
            <p:cNvSpPr/>
            <p:nvPr/>
          </p:nvSpPr>
          <p:spPr>
            <a:xfrm>
              <a:off x="2735867" y="1934572"/>
              <a:ext cx="583406" cy="256488"/>
            </a:xfrm>
            <a:prstGeom prst="arc">
              <a:avLst>
                <a:gd name="adj1" fmla="val 11181067"/>
                <a:gd name="adj2" fmla="val 21216871"/>
              </a:avLst>
            </a:prstGeom>
            <a:ln w="190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3A6D67D2-3282-4BF9-82A4-CC86441ECE62}"/>
                </a:ext>
              </a:extLst>
            </p:cNvPr>
            <p:cNvSpPr/>
            <p:nvPr/>
          </p:nvSpPr>
          <p:spPr>
            <a:xfrm>
              <a:off x="2876040" y="1572239"/>
              <a:ext cx="314094" cy="138088"/>
            </a:xfrm>
            <a:prstGeom prst="arc">
              <a:avLst>
                <a:gd name="adj1" fmla="val 10827998"/>
                <a:gd name="adj2" fmla="val 21439324"/>
              </a:avLst>
            </a:prstGeom>
            <a:ln w="190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59F52E43-BAC7-FFE6-BE03-B55C0364C0B5}"/>
              </a:ext>
            </a:extLst>
          </p:cNvPr>
          <p:cNvSpPr/>
          <p:nvPr/>
        </p:nvSpPr>
        <p:spPr>
          <a:xfrm rot="1800000">
            <a:off x="6681430" y="2578072"/>
            <a:ext cx="4972039" cy="2306515"/>
          </a:xfrm>
          <a:prstGeom prst="parallelogram">
            <a:avLst>
              <a:gd name="adj" fmla="val 88370"/>
            </a:avLst>
          </a:prstGeom>
          <a:solidFill>
            <a:srgbClr val="C39BE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5B053E-9D45-75D8-0993-162036A4D69D}"/>
              </a:ext>
            </a:extLst>
          </p:cNvPr>
          <p:cNvGrpSpPr/>
          <p:nvPr/>
        </p:nvGrpSpPr>
        <p:grpSpPr>
          <a:xfrm>
            <a:off x="7029137" y="2743199"/>
            <a:ext cx="4253773" cy="1964103"/>
            <a:chOff x="908919" y="1333500"/>
            <a:chExt cx="4253773" cy="1964103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7B45217-3768-4D08-F37F-02C2F89B33A9}"/>
                </a:ext>
              </a:extLst>
            </p:cNvPr>
            <p:cNvCxnSpPr>
              <a:cxnSpLocks/>
            </p:cNvCxnSpPr>
            <p:nvPr/>
          </p:nvCxnSpPr>
          <p:spPr>
            <a:xfrm>
              <a:off x="1781180" y="1590675"/>
              <a:ext cx="2528501" cy="145983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4CC86B0-63EC-3EA5-412C-91B4A5DB6AB5}"/>
                </a:ext>
              </a:extLst>
            </p:cNvPr>
            <p:cNvCxnSpPr>
              <a:cxnSpLocks/>
            </p:cNvCxnSpPr>
            <p:nvPr/>
          </p:nvCxnSpPr>
          <p:spPr>
            <a:xfrm>
              <a:off x="2505147" y="1333500"/>
              <a:ext cx="2554866" cy="147505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FF7EEDD-3915-3A35-FE30-69E588CCD970}"/>
                </a:ext>
              </a:extLst>
            </p:cNvPr>
            <p:cNvCxnSpPr>
              <a:cxnSpLocks/>
            </p:cNvCxnSpPr>
            <p:nvPr/>
          </p:nvCxnSpPr>
          <p:spPr>
            <a:xfrm>
              <a:off x="1052899" y="1837772"/>
              <a:ext cx="2528501" cy="145983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E6B777B-32AD-7497-5989-6992A0714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231" y="1825072"/>
              <a:ext cx="2918450" cy="9783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42CC375-A58D-0F70-5A9E-3D7C7B97A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919" y="1461899"/>
              <a:ext cx="2918450" cy="9783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5FA8C01-58C4-A7E6-955E-EAF84493A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4242" y="2197410"/>
              <a:ext cx="2918450" cy="97836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AFE7EE-7594-4022-D4BE-F957E5C0A514}"/>
              </a:ext>
            </a:extLst>
          </p:cNvPr>
          <p:cNvGrpSpPr/>
          <p:nvPr/>
        </p:nvGrpSpPr>
        <p:grpSpPr>
          <a:xfrm>
            <a:off x="8494285" y="2586038"/>
            <a:ext cx="1408765" cy="1515910"/>
            <a:chOff x="8494285" y="1176338"/>
            <a:chExt cx="1408765" cy="1515910"/>
          </a:xfrm>
        </p:grpSpPr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90EDF46D-791F-C8B9-680B-D050AE0E6376}"/>
                </a:ext>
              </a:extLst>
            </p:cNvPr>
            <p:cNvSpPr/>
            <p:nvPr/>
          </p:nvSpPr>
          <p:spPr>
            <a:xfrm rot="1800000">
              <a:off x="8494285" y="2005581"/>
              <a:ext cx="1303330" cy="603606"/>
            </a:xfrm>
            <a:prstGeom prst="parallelogram">
              <a:avLst>
                <a:gd name="adj" fmla="val 88370"/>
              </a:avLst>
            </a:prstGeom>
            <a:solidFill>
              <a:srgbClr val="C39BE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26497BC0-0024-9074-509C-CA55FEF5CB0C}"/>
                </a:ext>
              </a:extLst>
            </p:cNvPr>
            <p:cNvSpPr/>
            <p:nvPr/>
          </p:nvSpPr>
          <p:spPr>
            <a:xfrm rot="18519807">
              <a:off x="8635250" y="1585850"/>
              <a:ext cx="1060796" cy="603606"/>
            </a:xfrm>
            <a:prstGeom prst="parallelogram">
              <a:avLst>
                <a:gd name="adj" fmla="val 88370"/>
              </a:avLst>
            </a:prstGeom>
            <a:solidFill>
              <a:srgbClr val="C39BE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D78F2E-A8CF-6CCC-9419-8E42DFC18CD3}"/>
                </a:ext>
              </a:extLst>
            </p:cNvPr>
            <p:cNvSpPr/>
            <p:nvPr/>
          </p:nvSpPr>
          <p:spPr>
            <a:xfrm>
              <a:off x="8851513" y="1176338"/>
              <a:ext cx="590550" cy="1015156"/>
            </a:xfrm>
            <a:custGeom>
              <a:avLst/>
              <a:gdLst>
                <a:gd name="connsiteX0" fmla="*/ 324796 w 608889"/>
                <a:gd name="connsiteY0" fmla="*/ 0 h 1014266"/>
                <a:gd name="connsiteX1" fmla="*/ 601021 w 608889"/>
                <a:gd name="connsiteY1" fmla="*/ 902493 h 1014266"/>
                <a:gd name="connsiteX2" fmla="*/ 5708 w 608889"/>
                <a:gd name="connsiteY2" fmla="*/ 900112 h 1014266"/>
                <a:gd name="connsiteX3" fmla="*/ 324796 w 608889"/>
                <a:gd name="connsiteY3" fmla="*/ 0 h 1014266"/>
                <a:gd name="connsiteX0" fmla="*/ 97010 w 380133"/>
                <a:gd name="connsiteY0" fmla="*/ 72 h 993510"/>
                <a:gd name="connsiteX1" fmla="*/ 373235 w 380133"/>
                <a:gd name="connsiteY1" fmla="*/ 902565 h 993510"/>
                <a:gd name="connsiteX2" fmla="*/ 16047 w 380133"/>
                <a:gd name="connsiteY2" fmla="*/ 852559 h 993510"/>
                <a:gd name="connsiteX3" fmla="*/ 97010 w 380133"/>
                <a:gd name="connsiteY3" fmla="*/ 72 h 993510"/>
                <a:gd name="connsiteX0" fmla="*/ 324796 w 608889"/>
                <a:gd name="connsiteY0" fmla="*/ 1 h 1017871"/>
                <a:gd name="connsiteX1" fmla="*/ 601021 w 608889"/>
                <a:gd name="connsiteY1" fmla="*/ 902494 h 1017871"/>
                <a:gd name="connsiteX2" fmla="*/ 5708 w 608889"/>
                <a:gd name="connsiteY2" fmla="*/ 907257 h 1017871"/>
                <a:gd name="connsiteX3" fmla="*/ 324796 w 608889"/>
                <a:gd name="connsiteY3" fmla="*/ 1 h 1017871"/>
                <a:gd name="connsiteX0" fmla="*/ 324796 w 608889"/>
                <a:gd name="connsiteY0" fmla="*/ 1 h 1017871"/>
                <a:gd name="connsiteX1" fmla="*/ 601021 w 608889"/>
                <a:gd name="connsiteY1" fmla="*/ 902494 h 1017871"/>
                <a:gd name="connsiteX2" fmla="*/ 5708 w 608889"/>
                <a:gd name="connsiteY2" fmla="*/ 907257 h 1017871"/>
                <a:gd name="connsiteX3" fmla="*/ 324796 w 608889"/>
                <a:gd name="connsiteY3" fmla="*/ 1 h 1017871"/>
                <a:gd name="connsiteX0" fmla="*/ 324796 w 608889"/>
                <a:gd name="connsiteY0" fmla="*/ 1 h 1011936"/>
                <a:gd name="connsiteX1" fmla="*/ 601021 w 608889"/>
                <a:gd name="connsiteY1" fmla="*/ 902494 h 1011936"/>
                <a:gd name="connsiteX2" fmla="*/ 5708 w 608889"/>
                <a:gd name="connsiteY2" fmla="*/ 895351 h 1011936"/>
                <a:gd name="connsiteX3" fmla="*/ 324796 w 608889"/>
                <a:gd name="connsiteY3" fmla="*/ 1 h 1011936"/>
                <a:gd name="connsiteX0" fmla="*/ 320110 w 604181"/>
                <a:gd name="connsiteY0" fmla="*/ 0 h 1015454"/>
                <a:gd name="connsiteX1" fmla="*/ 596335 w 604181"/>
                <a:gd name="connsiteY1" fmla="*/ 902493 h 1015454"/>
                <a:gd name="connsiteX2" fmla="*/ 5785 w 604181"/>
                <a:gd name="connsiteY2" fmla="*/ 902494 h 1015454"/>
                <a:gd name="connsiteX3" fmla="*/ 320110 w 604181"/>
                <a:gd name="connsiteY3" fmla="*/ 0 h 1015454"/>
                <a:gd name="connsiteX0" fmla="*/ 319703 w 603774"/>
                <a:gd name="connsiteY0" fmla="*/ 0 h 1015156"/>
                <a:gd name="connsiteX1" fmla="*/ 595928 w 603774"/>
                <a:gd name="connsiteY1" fmla="*/ 902493 h 1015156"/>
                <a:gd name="connsiteX2" fmla="*/ 5378 w 603774"/>
                <a:gd name="connsiteY2" fmla="*/ 902494 h 1015156"/>
                <a:gd name="connsiteX3" fmla="*/ 319703 w 603774"/>
                <a:gd name="connsiteY3" fmla="*/ 0 h 1015156"/>
                <a:gd name="connsiteX0" fmla="*/ 319703 w 595928"/>
                <a:gd name="connsiteY0" fmla="*/ 0 h 1015156"/>
                <a:gd name="connsiteX1" fmla="*/ 595928 w 595928"/>
                <a:gd name="connsiteY1" fmla="*/ 902493 h 1015156"/>
                <a:gd name="connsiteX2" fmla="*/ 5378 w 595928"/>
                <a:gd name="connsiteY2" fmla="*/ 902494 h 1015156"/>
                <a:gd name="connsiteX3" fmla="*/ 319703 w 595928"/>
                <a:gd name="connsiteY3" fmla="*/ 0 h 1015156"/>
                <a:gd name="connsiteX0" fmla="*/ 319703 w 595928"/>
                <a:gd name="connsiteY0" fmla="*/ 0 h 1015156"/>
                <a:gd name="connsiteX1" fmla="*/ 595928 w 595928"/>
                <a:gd name="connsiteY1" fmla="*/ 902493 h 1015156"/>
                <a:gd name="connsiteX2" fmla="*/ 5378 w 595928"/>
                <a:gd name="connsiteY2" fmla="*/ 902494 h 1015156"/>
                <a:gd name="connsiteX3" fmla="*/ 319703 w 595928"/>
                <a:gd name="connsiteY3" fmla="*/ 0 h 1015156"/>
                <a:gd name="connsiteX0" fmla="*/ 319703 w 595928"/>
                <a:gd name="connsiteY0" fmla="*/ 0 h 1015156"/>
                <a:gd name="connsiteX1" fmla="*/ 595928 w 595928"/>
                <a:gd name="connsiteY1" fmla="*/ 902493 h 1015156"/>
                <a:gd name="connsiteX2" fmla="*/ 5378 w 595928"/>
                <a:gd name="connsiteY2" fmla="*/ 902494 h 1015156"/>
                <a:gd name="connsiteX3" fmla="*/ 319703 w 595928"/>
                <a:gd name="connsiteY3" fmla="*/ 0 h 1015156"/>
                <a:gd name="connsiteX0" fmla="*/ 314325 w 590550"/>
                <a:gd name="connsiteY0" fmla="*/ 0 h 1015156"/>
                <a:gd name="connsiteX1" fmla="*/ 590550 w 590550"/>
                <a:gd name="connsiteY1" fmla="*/ 902493 h 1015156"/>
                <a:gd name="connsiteX2" fmla="*/ 0 w 590550"/>
                <a:gd name="connsiteY2" fmla="*/ 902494 h 1015156"/>
                <a:gd name="connsiteX3" fmla="*/ 314325 w 590550"/>
                <a:gd name="connsiteY3" fmla="*/ 0 h 1015156"/>
                <a:gd name="connsiteX0" fmla="*/ 314325 w 590550"/>
                <a:gd name="connsiteY0" fmla="*/ 0 h 1015156"/>
                <a:gd name="connsiteX1" fmla="*/ 590550 w 590550"/>
                <a:gd name="connsiteY1" fmla="*/ 902493 h 1015156"/>
                <a:gd name="connsiteX2" fmla="*/ 0 w 590550"/>
                <a:gd name="connsiteY2" fmla="*/ 902494 h 1015156"/>
                <a:gd name="connsiteX3" fmla="*/ 314325 w 590550"/>
                <a:gd name="connsiteY3" fmla="*/ 0 h 1015156"/>
                <a:gd name="connsiteX0" fmla="*/ 314325 w 590550"/>
                <a:gd name="connsiteY0" fmla="*/ 0 h 1015156"/>
                <a:gd name="connsiteX1" fmla="*/ 590550 w 590550"/>
                <a:gd name="connsiteY1" fmla="*/ 902493 h 1015156"/>
                <a:gd name="connsiteX2" fmla="*/ 0 w 590550"/>
                <a:gd name="connsiteY2" fmla="*/ 902494 h 1015156"/>
                <a:gd name="connsiteX3" fmla="*/ 314325 w 590550"/>
                <a:gd name="connsiteY3" fmla="*/ 0 h 1015156"/>
                <a:gd name="connsiteX0" fmla="*/ 314325 w 590550"/>
                <a:gd name="connsiteY0" fmla="*/ 0 h 1015156"/>
                <a:gd name="connsiteX1" fmla="*/ 590550 w 590550"/>
                <a:gd name="connsiteY1" fmla="*/ 902493 h 1015156"/>
                <a:gd name="connsiteX2" fmla="*/ 0 w 590550"/>
                <a:gd name="connsiteY2" fmla="*/ 902494 h 1015156"/>
                <a:gd name="connsiteX3" fmla="*/ 314325 w 590550"/>
                <a:gd name="connsiteY3" fmla="*/ 0 h 10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550" h="1015156">
                  <a:moveTo>
                    <a:pt x="314325" y="0"/>
                  </a:moveTo>
                  <a:cubicBezTo>
                    <a:pt x="412750" y="0"/>
                    <a:pt x="484187" y="590548"/>
                    <a:pt x="590550" y="902493"/>
                  </a:cubicBezTo>
                  <a:cubicBezTo>
                    <a:pt x="537369" y="1052512"/>
                    <a:pt x="46037" y="1052909"/>
                    <a:pt x="0" y="902494"/>
                  </a:cubicBezTo>
                  <a:cubicBezTo>
                    <a:pt x="103983" y="613967"/>
                    <a:pt x="215900" y="0"/>
                    <a:pt x="314325" y="0"/>
                  </a:cubicBezTo>
                  <a:close/>
                </a:path>
              </a:pathLst>
            </a:custGeom>
            <a:gradFill>
              <a:gsLst>
                <a:gs pos="4800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8C73FBD-FB00-B420-12CF-E30B4A75B976}"/>
                </a:ext>
              </a:extLst>
            </p:cNvPr>
            <p:cNvGrpSpPr/>
            <p:nvPr/>
          </p:nvGrpSpPr>
          <p:grpSpPr>
            <a:xfrm>
              <a:off x="8518540" y="1180262"/>
              <a:ext cx="1384510" cy="1511986"/>
              <a:chOff x="2398322" y="1180263"/>
              <a:chExt cx="1384510" cy="1511986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AC2D10-CCA7-7C61-118B-0E3084EBDC44}"/>
                  </a:ext>
                </a:extLst>
              </p:cNvPr>
              <p:cNvSpPr/>
              <p:nvPr/>
            </p:nvSpPr>
            <p:spPr>
              <a:xfrm>
                <a:off x="2398322" y="1180263"/>
                <a:ext cx="1298575" cy="1506330"/>
              </a:xfrm>
              <a:custGeom>
                <a:avLst/>
                <a:gdLst>
                  <a:gd name="connsiteX0" fmla="*/ 0 w 1282700"/>
                  <a:gd name="connsiteY0" fmla="*/ 260436 h 1003386"/>
                  <a:gd name="connsiteX1" fmla="*/ 260350 w 1282700"/>
                  <a:gd name="connsiteY1" fmla="*/ 425536 h 1003386"/>
                  <a:gd name="connsiteX2" fmla="*/ 654050 w 1282700"/>
                  <a:gd name="connsiteY2" fmla="*/ 6436 h 1003386"/>
                  <a:gd name="connsiteX3" fmla="*/ 939800 w 1282700"/>
                  <a:gd name="connsiteY3" fmla="*/ 812886 h 1003386"/>
                  <a:gd name="connsiteX4" fmla="*/ 1282700 w 1282700"/>
                  <a:gd name="connsiteY4" fmla="*/ 1003386 h 1003386"/>
                  <a:gd name="connsiteX0" fmla="*/ 0 w 1282700"/>
                  <a:gd name="connsiteY0" fmla="*/ 262607 h 1005761"/>
                  <a:gd name="connsiteX1" fmla="*/ 260350 w 1282700"/>
                  <a:gd name="connsiteY1" fmla="*/ 427707 h 1005761"/>
                  <a:gd name="connsiteX2" fmla="*/ 654050 w 1282700"/>
                  <a:gd name="connsiteY2" fmla="*/ 8607 h 1005761"/>
                  <a:gd name="connsiteX3" fmla="*/ 936625 w 1282700"/>
                  <a:gd name="connsiteY3" fmla="*/ 884546 h 1005761"/>
                  <a:gd name="connsiteX4" fmla="*/ 1282700 w 1282700"/>
                  <a:gd name="connsiteY4" fmla="*/ 1005557 h 1005761"/>
                  <a:gd name="connsiteX0" fmla="*/ 0 w 1282700"/>
                  <a:gd name="connsiteY0" fmla="*/ 262607 h 1005557"/>
                  <a:gd name="connsiteX1" fmla="*/ 260350 w 1282700"/>
                  <a:gd name="connsiteY1" fmla="*/ 427707 h 1005557"/>
                  <a:gd name="connsiteX2" fmla="*/ 654050 w 1282700"/>
                  <a:gd name="connsiteY2" fmla="*/ 8607 h 1005557"/>
                  <a:gd name="connsiteX3" fmla="*/ 936625 w 1282700"/>
                  <a:gd name="connsiteY3" fmla="*/ 884546 h 1005557"/>
                  <a:gd name="connsiteX4" fmla="*/ 1282700 w 1282700"/>
                  <a:gd name="connsiteY4" fmla="*/ 1005557 h 1005557"/>
                  <a:gd name="connsiteX0" fmla="*/ 0 w 1282700"/>
                  <a:gd name="connsiteY0" fmla="*/ 262607 h 1005557"/>
                  <a:gd name="connsiteX1" fmla="*/ 260350 w 1282700"/>
                  <a:gd name="connsiteY1" fmla="*/ 427707 h 1005557"/>
                  <a:gd name="connsiteX2" fmla="*/ 654050 w 1282700"/>
                  <a:gd name="connsiteY2" fmla="*/ 8607 h 1005557"/>
                  <a:gd name="connsiteX3" fmla="*/ 936625 w 1282700"/>
                  <a:gd name="connsiteY3" fmla="*/ 884546 h 1005557"/>
                  <a:gd name="connsiteX4" fmla="*/ 1282700 w 1282700"/>
                  <a:gd name="connsiteY4" fmla="*/ 1005557 h 1005557"/>
                  <a:gd name="connsiteX0" fmla="*/ 0 w 1282700"/>
                  <a:gd name="connsiteY0" fmla="*/ 262607 h 1005557"/>
                  <a:gd name="connsiteX1" fmla="*/ 260350 w 1282700"/>
                  <a:gd name="connsiteY1" fmla="*/ 427707 h 1005557"/>
                  <a:gd name="connsiteX2" fmla="*/ 638175 w 1282700"/>
                  <a:gd name="connsiteY2" fmla="*/ 8607 h 1005557"/>
                  <a:gd name="connsiteX3" fmla="*/ 936625 w 1282700"/>
                  <a:gd name="connsiteY3" fmla="*/ 884546 h 1005557"/>
                  <a:gd name="connsiteX4" fmla="*/ 1282700 w 1282700"/>
                  <a:gd name="connsiteY4" fmla="*/ 1005557 h 1005557"/>
                  <a:gd name="connsiteX0" fmla="*/ 0 w 1298575"/>
                  <a:gd name="connsiteY0" fmla="*/ 518160 h 1006318"/>
                  <a:gd name="connsiteX1" fmla="*/ 276225 w 1298575"/>
                  <a:gd name="connsiteY1" fmla="*/ 428468 h 1006318"/>
                  <a:gd name="connsiteX2" fmla="*/ 654050 w 1298575"/>
                  <a:gd name="connsiteY2" fmla="*/ 9368 h 1006318"/>
                  <a:gd name="connsiteX3" fmla="*/ 952500 w 1298575"/>
                  <a:gd name="connsiteY3" fmla="*/ 885307 h 1006318"/>
                  <a:gd name="connsiteX4" fmla="*/ 1298575 w 1298575"/>
                  <a:gd name="connsiteY4" fmla="*/ 1006318 h 1006318"/>
                  <a:gd name="connsiteX0" fmla="*/ 0 w 1298575"/>
                  <a:gd name="connsiteY0" fmla="*/ 511323 h 999481"/>
                  <a:gd name="connsiteX1" fmla="*/ 269875 w 1298575"/>
                  <a:gd name="connsiteY1" fmla="*/ 609040 h 999481"/>
                  <a:gd name="connsiteX2" fmla="*/ 654050 w 1298575"/>
                  <a:gd name="connsiteY2" fmla="*/ 2531 h 999481"/>
                  <a:gd name="connsiteX3" fmla="*/ 952500 w 1298575"/>
                  <a:gd name="connsiteY3" fmla="*/ 878470 h 999481"/>
                  <a:gd name="connsiteX4" fmla="*/ 1298575 w 1298575"/>
                  <a:gd name="connsiteY4" fmla="*/ 999481 h 999481"/>
                  <a:gd name="connsiteX0" fmla="*/ 0 w 1298575"/>
                  <a:gd name="connsiteY0" fmla="*/ 510868 h 999026"/>
                  <a:gd name="connsiteX1" fmla="*/ 269875 w 1298575"/>
                  <a:gd name="connsiteY1" fmla="*/ 608585 h 999026"/>
                  <a:gd name="connsiteX2" fmla="*/ 654050 w 1298575"/>
                  <a:gd name="connsiteY2" fmla="*/ 2076 h 999026"/>
                  <a:gd name="connsiteX3" fmla="*/ 952500 w 1298575"/>
                  <a:gd name="connsiteY3" fmla="*/ 878015 h 999026"/>
                  <a:gd name="connsiteX4" fmla="*/ 1298575 w 1298575"/>
                  <a:gd name="connsiteY4" fmla="*/ 999026 h 999026"/>
                  <a:gd name="connsiteX0" fmla="*/ 0 w 1298575"/>
                  <a:gd name="connsiteY0" fmla="*/ 510868 h 999026"/>
                  <a:gd name="connsiteX1" fmla="*/ 269875 w 1298575"/>
                  <a:gd name="connsiteY1" fmla="*/ 608585 h 999026"/>
                  <a:gd name="connsiteX2" fmla="*/ 654050 w 1298575"/>
                  <a:gd name="connsiteY2" fmla="*/ 2076 h 999026"/>
                  <a:gd name="connsiteX3" fmla="*/ 952500 w 1298575"/>
                  <a:gd name="connsiteY3" fmla="*/ 878015 h 999026"/>
                  <a:gd name="connsiteX4" fmla="*/ 1298575 w 1298575"/>
                  <a:gd name="connsiteY4" fmla="*/ 999026 h 999026"/>
                  <a:gd name="connsiteX0" fmla="*/ 0 w 1298575"/>
                  <a:gd name="connsiteY0" fmla="*/ 510868 h 999026"/>
                  <a:gd name="connsiteX1" fmla="*/ 269875 w 1298575"/>
                  <a:gd name="connsiteY1" fmla="*/ 608585 h 999026"/>
                  <a:gd name="connsiteX2" fmla="*/ 654050 w 1298575"/>
                  <a:gd name="connsiteY2" fmla="*/ 2076 h 999026"/>
                  <a:gd name="connsiteX3" fmla="*/ 952500 w 1298575"/>
                  <a:gd name="connsiteY3" fmla="*/ 878015 h 999026"/>
                  <a:gd name="connsiteX4" fmla="*/ 1298575 w 1298575"/>
                  <a:gd name="connsiteY4" fmla="*/ 999026 h 999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8575" h="999026">
                    <a:moveTo>
                      <a:pt x="0" y="510868"/>
                    </a:moveTo>
                    <a:lnTo>
                      <a:pt x="269875" y="608585"/>
                    </a:lnTo>
                    <a:cubicBezTo>
                      <a:pt x="404283" y="656447"/>
                      <a:pt x="540279" y="-42829"/>
                      <a:pt x="654050" y="2076"/>
                    </a:cubicBezTo>
                    <a:cubicBezTo>
                      <a:pt x="767821" y="46981"/>
                      <a:pt x="768350" y="800297"/>
                      <a:pt x="952500" y="878015"/>
                    </a:cubicBezTo>
                    <a:cubicBezTo>
                      <a:pt x="1127125" y="945204"/>
                      <a:pt x="1109662" y="936318"/>
                      <a:pt x="1298575" y="999026"/>
                    </a:cubicBezTo>
                  </a:path>
                </a:pathLst>
              </a:cu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9BC282B-FAB4-9098-9CA6-F5668900622B}"/>
                  </a:ext>
                </a:extLst>
              </p:cNvPr>
              <p:cNvSpPr/>
              <p:nvPr/>
            </p:nvSpPr>
            <p:spPr>
              <a:xfrm rot="595682" flipH="1">
                <a:off x="2430769" y="1196373"/>
                <a:ext cx="1352063" cy="1495876"/>
              </a:xfrm>
              <a:custGeom>
                <a:avLst/>
                <a:gdLst>
                  <a:gd name="connsiteX0" fmla="*/ 0 w 1282700"/>
                  <a:gd name="connsiteY0" fmla="*/ 260436 h 1003386"/>
                  <a:gd name="connsiteX1" fmla="*/ 260350 w 1282700"/>
                  <a:gd name="connsiteY1" fmla="*/ 425536 h 1003386"/>
                  <a:gd name="connsiteX2" fmla="*/ 654050 w 1282700"/>
                  <a:gd name="connsiteY2" fmla="*/ 6436 h 1003386"/>
                  <a:gd name="connsiteX3" fmla="*/ 939800 w 1282700"/>
                  <a:gd name="connsiteY3" fmla="*/ 812886 h 1003386"/>
                  <a:gd name="connsiteX4" fmla="*/ 1282700 w 1282700"/>
                  <a:gd name="connsiteY4" fmla="*/ 1003386 h 1003386"/>
                  <a:gd name="connsiteX0" fmla="*/ 0 w 1356357"/>
                  <a:gd name="connsiteY0" fmla="*/ 259808 h 1003386"/>
                  <a:gd name="connsiteX1" fmla="*/ 334007 w 1356357"/>
                  <a:gd name="connsiteY1" fmla="*/ 425536 h 1003386"/>
                  <a:gd name="connsiteX2" fmla="*/ 727707 w 1356357"/>
                  <a:gd name="connsiteY2" fmla="*/ 6436 h 1003386"/>
                  <a:gd name="connsiteX3" fmla="*/ 1013457 w 1356357"/>
                  <a:gd name="connsiteY3" fmla="*/ 812886 h 1003386"/>
                  <a:gd name="connsiteX4" fmla="*/ 1356357 w 1356357"/>
                  <a:gd name="connsiteY4" fmla="*/ 1003386 h 1003386"/>
                  <a:gd name="connsiteX0" fmla="*/ 0 w 1283744"/>
                  <a:gd name="connsiteY0" fmla="*/ 259808 h 996503"/>
                  <a:gd name="connsiteX1" fmla="*/ 334007 w 1283744"/>
                  <a:gd name="connsiteY1" fmla="*/ 425536 h 996503"/>
                  <a:gd name="connsiteX2" fmla="*/ 727707 w 1283744"/>
                  <a:gd name="connsiteY2" fmla="*/ 6436 h 996503"/>
                  <a:gd name="connsiteX3" fmla="*/ 1013457 w 1283744"/>
                  <a:gd name="connsiteY3" fmla="*/ 812886 h 996503"/>
                  <a:gd name="connsiteX4" fmla="*/ 1283744 w 1283744"/>
                  <a:gd name="connsiteY4" fmla="*/ 996503 h 996503"/>
                  <a:gd name="connsiteX0" fmla="*/ 0 w 1274649"/>
                  <a:gd name="connsiteY0" fmla="*/ 242100 h 996465"/>
                  <a:gd name="connsiteX1" fmla="*/ 324912 w 1274649"/>
                  <a:gd name="connsiteY1" fmla="*/ 425498 h 996465"/>
                  <a:gd name="connsiteX2" fmla="*/ 718612 w 1274649"/>
                  <a:gd name="connsiteY2" fmla="*/ 6398 h 996465"/>
                  <a:gd name="connsiteX3" fmla="*/ 1004362 w 1274649"/>
                  <a:gd name="connsiteY3" fmla="*/ 812848 h 996465"/>
                  <a:gd name="connsiteX4" fmla="*/ 1274649 w 1274649"/>
                  <a:gd name="connsiteY4" fmla="*/ 996465 h 996465"/>
                  <a:gd name="connsiteX0" fmla="*/ 0 w 1274649"/>
                  <a:gd name="connsiteY0" fmla="*/ 236881 h 991246"/>
                  <a:gd name="connsiteX1" fmla="*/ 242710 w 1274649"/>
                  <a:gd name="connsiteY1" fmla="*/ 618700 h 991246"/>
                  <a:gd name="connsiteX2" fmla="*/ 718612 w 1274649"/>
                  <a:gd name="connsiteY2" fmla="*/ 1179 h 991246"/>
                  <a:gd name="connsiteX3" fmla="*/ 1004362 w 1274649"/>
                  <a:gd name="connsiteY3" fmla="*/ 807629 h 991246"/>
                  <a:gd name="connsiteX4" fmla="*/ 1274649 w 1274649"/>
                  <a:gd name="connsiteY4" fmla="*/ 991246 h 991246"/>
                  <a:gd name="connsiteX0" fmla="*/ 0 w 1339073"/>
                  <a:gd name="connsiteY0" fmla="*/ 511308 h 991336"/>
                  <a:gd name="connsiteX1" fmla="*/ 307134 w 1339073"/>
                  <a:gd name="connsiteY1" fmla="*/ 618790 h 991336"/>
                  <a:gd name="connsiteX2" fmla="*/ 783036 w 1339073"/>
                  <a:gd name="connsiteY2" fmla="*/ 1269 h 991336"/>
                  <a:gd name="connsiteX3" fmla="*/ 1068786 w 1339073"/>
                  <a:gd name="connsiteY3" fmla="*/ 807719 h 991336"/>
                  <a:gd name="connsiteX4" fmla="*/ 1339073 w 1339073"/>
                  <a:gd name="connsiteY4" fmla="*/ 991336 h 991336"/>
                  <a:gd name="connsiteX0" fmla="*/ 0 w 1339073"/>
                  <a:gd name="connsiteY0" fmla="*/ 511308 h 991336"/>
                  <a:gd name="connsiteX1" fmla="*/ 307134 w 1339073"/>
                  <a:gd name="connsiteY1" fmla="*/ 618790 h 991336"/>
                  <a:gd name="connsiteX2" fmla="*/ 783036 w 1339073"/>
                  <a:gd name="connsiteY2" fmla="*/ 1269 h 991336"/>
                  <a:gd name="connsiteX3" fmla="*/ 1068786 w 1339073"/>
                  <a:gd name="connsiteY3" fmla="*/ 807719 h 991336"/>
                  <a:gd name="connsiteX4" fmla="*/ 1339073 w 1339073"/>
                  <a:gd name="connsiteY4" fmla="*/ 991336 h 991336"/>
                  <a:gd name="connsiteX0" fmla="*/ 0 w 1339073"/>
                  <a:gd name="connsiteY0" fmla="*/ 511121 h 991149"/>
                  <a:gd name="connsiteX1" fmla="*/ 307134 w 1339073"/>
                  <a:gd name="connsiteY1" fmla="*/ 618603 h 991149"/>
                  <a:gd name="connsiteX2" fmla="*/ 783036 w 1339073"/>
                  <a:gd name="connsiteY2" fmla="*/ 1082 h 991149"/>
                  <a:gd name="connsiteX3" fmla="*/ 1068786 w 1339073"/>
                  <a:gd name="connsiteY3" fmla="*/ 807532 h 991149"/>
                  <a:gd name="connsiteX4" fmla="*/ 1339073 w 1339073"/>
                  <a:gd name="connsiteY4" fmla="*/ 991149 h 991149"/>
                  <a:gd name="connsiteX0" fmla="*/ 0 w 1268845"/>
                  <a:gd name="connsiteY0" fmla="*/ 511121 h 995426"/>
                  <a:gd name="connsiteX1" fmla="*/ 307134 w 1268845"/>
                  <a:gd name="connsiteY1" fmla="*/ 618603 h 995426"/>
                  <a:gd name="connsiteX2" fmla="*/ 783036 w 1268845"/>
                  <a:gd name="connsiteY2" fmla="*/ 1082 h 995426"/>
                  <a:gd name="connsiteX3" fmla="*/ 1068786 w 1268845"/>
                  <a:gd name="connsiteY3" fmla="*/ 807532 h 995426"/>
                  <a:gd name="connsiteX4" fmla="*/ 1268845 w 1268845"/>
                  <a:gd name="connsiteY4" fmla="*/ 995426 h 995426"/>
                  <a:gd name="connsiteX0" fmla="*/ 0 w 1268845"/>
                  <a:gd name="connsiteY0" fmla="*/ 512245 h 1003580"/>
                  <a:gd name="connsiteX1" fmla="*/ 307134 w 1268845"/>
                  <a:gd name="connsiteY1" fmla="*/ 619727 h 1003580"/>
                  <a:gd name="connsiteX2" fmla="*/ 783036 w 1268845"/>
                  <a:gd name="connsiteY2" fmla="*/ 2206 h 1003580"/>
                  <a:gd name="connsiteX3" fmla="*/ 1016521 w 1268845"/>
                  <a:gd name="connsiteY3" fmla="*/ 894215 h 1003580"/>
                  <a:gd name="connsiteX4" fmla="*/ 1268845 w 1268845"/>
                  <a:gd name="connsiteY4" fmla="*/ 996550 h 1003580"/>
                  <a:gd name="connsiteX0" fmla="*/ 0 w 1268845"/>
                  <a:gd name="connsiteY0" fmla="*/ 512106 h 999715"/>
                  <a:gd name="connsiteX1" fmla="*/ 307134 w 1268845"/>
                  <a:gd name="connsiteY1" fmla="*/ 619588 h 999715"/>
                  <a:gd name="connsiteX2" fmla="*/ 783036 w 1268845"/>
                  <a:gd name="connsiteY2" fmla="*/ 2067 h 999715"/>
                  <a:gd name="connsiteX3" fmla="*/ 957403 w 1268845"/>
                  <a:gd name="connsiteY3" fmla="*/ 884740 h 999715"/>
                  <a:gd name="connsiteX4" fmla="*/ 1268845 w 1268845"/>
                  <a:gd name="connsiteY4" fmla="*/ 996411 h 999715"/>
                  <a:gd name="connsiteX0" fmla="*/ 0 w 1268845"/>
                  <a:gd name="connsiteY0" fmla="*/ 511825 h 999434"/>
                  <a:gd name="connsiteX1" fmla="*/ 302959 w 1268845"/>
                  <a:gd name="connsiteY1" fmla="*/ 635901 h 999434"/>
                  <a:gd name="connsiteX2" fmla="*/ 783036 w 1268845"/>
                  <a:gd name="connsiteY2" fmla="*/ 1786 h 999434"/>
                  <a:gd name="connsiteX3" fmla="*/ 957403 w 1268845"/>
                  <a:gd name="connsiteY3" fmla="*/ 884459 h 999434"/>
                  <a:gd name="connsiteX4" fmla="*/ 1268845 w 1268845"/>
                  <a:gd name="connsiteY4" fmla="*/ 996130 h 999434"/>
                  <a:gd name="connsiteX0" fmla="*/ 0 w 1268845"/>
                  <a:gd name="connsiteY0" fmla="*/ 511769 h 999378"/>
                  <a:gd name="connsiteX1" fmla="*/ 302959 w 1268845"/>
                  <a:gd name="connsiteY1" fmla="*/ 635845 h 999378"/>
                  <a:gd name="connsiteX2" fmla="*/ 783036 w 1268845"/>
                  <a:gd name="connsiteY2" fmla="*/ 1730 h 999378"/>
                  <a:gd name="connsiteX3" fmla="*/ 957403 w 1268845"/>
                  <a:gd name="connsiteY3" fmla="*/ 884403 h 999378"/>
                  <a:gd name="connsiteX4" fmla="*/ 1268845 w 1268845"/>
                  <a:gd name="connsiteY4" fmla="*/ 996074 h 999378"/>
                  <a:gd name="connsiteX0" fmla="*/ 0 w 1279356"/>
                  <a:gd name="connsiteY0" fmla="*/ 517253 h 999729"/>
                  <a:gd name="connsiteX1" fmla="*/ 313470 w 1279356"/>
                  <a:gd name="connsiteY1" fmla="*/ 636196 h 999729"/>
                  <a:gd name="connsiteX2" fmla="*/ 793547 w 1279356"/>
                  <a:gd name="connsiteY2" fmla="*/ 2081 h 999729"/>
                  <a:gd name="connsiteX3" fmla="*/ 967914 w 1279356"/>
                  <a:gd name="connsiteY3" fmla="*/ 884754 h 999729"/>
                  <a:gd name="connsiteX4" fmla="*/ 1279356 w 1279356"/>
                  <a:gd name="connsiteY4" fmla="*/ 996425 h 999729"/>
                  <a:gd name="connsiteX0" fmla="*/ 0 w 1279356"/>
                  <a:gd name="connsiteY0" fmla="*/ 517253 h 999729"/>
                  <a:gd name="connsiteX1" fmla="*/ 313470 w 1279356"/>
                  <a:gd name="connsiteY1" fmla="*/ 636196 h 999729"/>
                  <a:gd name="connsiteX2" fmla="*/ 793547 w 1279356"/>
                  <a:gd name="connsiteY2" fmla="*/ 2081 h 999729"/>
                  <a:gd name="connsiteX3" fmla="*/ 967914 w 1279356"/>
                  <a:gd name="connsiteY3" fmla="*/ 884754 h 999729"/>
                  <a:gd name="connsiteX4" fmla="*/ 1279356 w 1279356"/>
                  <a:gd name="connsiteY4" fmla="*/ 996425 h 999729"/>
                  <a:gd name="connsiteX0" fmla="*/ 0 w 1279356"/>
                  <a:gd name="connsiteY0" fmla="*/ 516881 h 999357"/>
                  <a:gd name="connsiteX1" fmla="*/ 313470 w 1279356"/>
                  <a:gd name="connsiteY1" fmla="*/ 635824 h 999357"/>
                  <a:gd name="connsiteX2" fmla="*/ 793547 w 1279356"/>
                  <a:gd name="connsiteY2" fmla="*/ 1709 h 999357"/>
                  <a:gd name="connsiteX3" fmla="*/ 967914 w 1279356"/>
                  <a:gd name="connsiteY3" fmla="*/ 884382 h 999357"/>
                  <a:gd name="connsiteX4" fmla="*/ 1279356 w 1279356"/>
                  <a:gd name="connsiteY4" fmla="*/ 996053 h 999357"/>
                  <a:gd name="connsiteX0" fmla="*/ 0 w 1289196"/>
                  <a:gd name="connsiteY0" fmla="*/ 516881 h 1005887"/>
                  <a:gd name="connsiteX1" fmla="*/ 313470 w 1289196"/>
                  <a:gd name="connsiteY1" fmla="*/ 635824 h 1005887"/>
                  <a:gd name="connsiteX2" fmla="*/ 793547 w 1289196"/>
                  <a:gd name="connsiteY2" fmla="*/ 1709 h 1005887"/>
                  <a:gd name="connsiteX3" fmla="*/ 967914 w 1289196"/>
                  <a:gd name="connsiteY3" fmla="*/ 884382 h 1005887"/>
                  <a:gd name="connsiteX4" fmla="*/ 1289196 w 1289196"/>
                  <a:gd name="connsiteY4" fmla="*/ 1005802 h 1005887"/>
                  <a:gd name="connsiteX0" fmla="*/ 0 w 1289196"/>
                  <a:gd name="connsiteY0" fmla="*/ 516881 h 1005802"/>
                  <a:gd name="connsiteX1" fmla="*/ 313470 w 1289196"/>
                  <a:gd name="connsiteY1" fmla="*/ 635824 h 1005802"/>
                  <a:gd name="connsiteX2" fmla="*/ 793547 w 1289196"/>
                  <a:gd name="connsiteY2" fmla="*/ 1709 h 1005802"/>
                  <a:gd name="connsiteX3" fmla="*/ 967914 w 1289196"/>
                  <a:gd name="connsiteY3" fmla="*/ 884382 h 1005802"/>
                  <a:gd name="connsiteX4" fmla="*/ 1289196 w 1289196"/>
                  <a:gd name="connsiteY4" fmla="*/ 1005802 h 1005802"/>
                  <a:gd name="connsiteX0" fmla="*/ 0 w 1289196"/>
                  <a:gd name="connsiteY0" fmla="*/ 516881 h 1005802"/>
                  <a:gd name="connsiteX1" fmla="*/ 313470 w 1289196"/>
                  <a:gd name="connsiteY1" fmla="*/ 635824 h 1005802"/>
                  <a:gd name="connsiteX2" fmla="*/ 793547 w 1289196"/>
                  <a:gd name="connsiteY2" fmla="*/ 1709 h 1005802"/>
                  <a:gd name="connsiteX3" fmla="*/ 967914 w 1289196"/>
                  <a:gd name="connsiteY3" fmla="*/ 884382 h 1005802"/>
                  <a:gd name="connsiteX4" fmla="*/ 1289196 w 1289196"/>
                  <a:gd name="connsiteY4" fmla="*/ 1005802 h 1005802"/>
                  <a:gd name="connsiteX0" fmla="*/ 0 w 1289196"/>
                  <a:gd name="connsiteY0" fmla="*/ 516881 h 1005802"/>
                  <a:gd name="connsiteX1" fmla="*/ 313470 w 1289196"/>
                  <a:gd name="connsiteY1" fmla="*/ 635824 h 1005802"/>
                  <a:gd name="connsiteX2" fmla="*/ 793547 w 1289196"/>
                  <a:gd name="connsiteY2" fmla="*/ 1709 h 1005802"/>
                  <a:gd name="connsiteX3" fmla="*/ 967914 w 1289196"/>
                  <a:gd name="connsiteY3" fmla="*/ 884382 h 1005802"/>
                  <a:gd name="connsiteX4" fmla="*/ 1289196 w 1289196"/>
                  <a:gd name="connsiteY4" fmla="*/ 1005802 h 1005802"/>
                  <a:gd name="connsiteX0" fmla="*/ 0 w 1289196"/>
                  <a:gd name="connsiteY0" fmla="*/ 503550 h 992471"/>
                  <a:gd name="connsiteX1" fmla="*/ 313470 w 1289196"/>
                  <a:gd name="connsiteY1" fmla="*/ 622493 h 992471"/>
                  <a:gd name="connsiteX2" fmla="*/ 836190 w 1289196"/>
                  <a:gd name="connsiteY2" fmla="*/ 2121 h 992471"/>
                  <a:gd name="connsiteX3" fmla="*/ 967914 w 1289196"/>
                  <a:gd name="connsiteY3" fmla="*/ 871051 h 992471"/>
                  <a:gd name="connsiteX4" fmla="*/ 1289196 w 1289196"/>
                  <a:gd name="connsiteY4" fmla="*/ 992471 h 992471"/>
                  <a:gd name="connsiteX0" fmla="*/ 0 w 1289196"/>
                  <a:gd name="connsiteY0" fmla="*/ 503170 h 992091"/>
                  <a:gd name="connsiteX1" fmla="*/ 313470 w 1289196"/>
                  <a:gd name="connsiteY1" fmla="*/ 622113 h 992091"/>
                  <a:gd name="connsiteX2" fmla="*/ 836190 w 1289196"/>
                  <a:gd name="connsiteY2" fmla="*/ 1741 h 992091"/>
                  <a:gd name="connsiteX3" fmla="*/ 967914 w 1289196"/>
                  <a:gd name="connsiteY3" fmla="*/ 870671 h 992091"/>
                  <a:gd name="connsiteX4" fmla="*/ 1289196 w 1289196"/>
                  <a:gd name="connsiteY4" fmla="*/ 992091 h 992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9196" h="992091">
                    <a:moveTo>
                      <a:pt x="0" y="503170"/>
                    </a:moveTo>
                    <a:cubicBezTo>
                      <a:pt x="165917" y="571912"/>
                      <a:pt x="180149" y="571743"/>
                      <a:pt x="313470" y="622113"/>
                    </a:cubicBezTo>
                    <a:cubicBezTo>
                      <a:pt x="446791" y="672483"/>
                      <a:pt x="727116" y="-39685"/>
                      <a:pt x="836190" y="1741"/>
                    </a:cubicBezTo>
                    <a:cubicBezTo>
                      <a:pt x="945264" y="43167"/>
                      <a:pt x="803718" y="806303"/>
                      <a:pt x="967914" y="870671"/>
                    </a:cubicBezTo>
                    <a:cubicBezTo>
                      <a:pt x="1131067" y="939188"/>
                      <a:pt x="1120410" y="933249"/>
                      <a:pt x="1289196" y="992091"/>
                    </a:cubicBezTo>
                  </a:path>
                </a:pathLst>
              </a:cu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0E6ACB3-0A1B-F511-0A2A-0D6DFCACEC3C}"/>
                </a:ext>
              </a:extLst>
            </p:cNvPr>
            <p:cNvSpPr/>
            <p:nvPr/>
          </p:nvSpPr>
          <p:spPr>
            <a:xfrm>
              <a:off x="8849132" y="1934571"/>
              <a:ext cx="583406" cy="256488"/>
            </a:xfrm>
            <a:prstGeom prst="arc">
              <a:avLst>
                <a:gd name="adj1" fmla="val 21075779"/>
                <a:gd name="adj2" fmla="val 11551435"/>
              </a:avLst>
            </a:prstGeom>
            <a:ln w="19050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0374341B-F931-F38C-4DAA-3DA79DB7CF5E}"/>
                </a:ext>
              </a:extLst>
            </p:cNvPr>
            <p:cNvSpPr/>
            <p:nvPr/>
          </p:nvSpPr>
          <p:spPr>
            <a:xfrm>
              <a:off x="8996258" y="1569063"/>
              <a:ext cx="314094" cy="138088"/>
            </a:xfrm>
            <a:prstGeom prst="arc">
              <a:avLst>
                <a:gd name="adj1" fmla="val 21075779"/>
                <a:gd name="adj2" fmla="val 11551435"/>
              </a:avLst>
            </a:prstGeom>
            <a:ln w="19050">
              <a:solidFill>
                <a:srgbClr val="7030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B4C61A2-832D-AA33-3DB2-7353784D3DCD}"/>
                </a:ext>
              </a:extLst>
            </p:cNvPr>
            <p:cNvSpPr/>
            <p:nvPr/>
          </p:nvSpPr>
          <p:spPr>
            <a:xfrm>
              <a:off x="8856085" y="1934571"/>
              <a:ext cx="583406" cy="256488"/>
            </a:xfrm>
            <a:prstGeom prst="arc">
              <a:avLst>
                <a:gd name="adj1" fmla="val 11181067"/>
                <a:gd name="adj2" fmla="val 21216871"/>
              </a:avLst>
            </a:prstGeom>
            <a:ln w="190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BAAEC12E-E01B-9E3B-81A5-969D7ACEC0A3}"/>
                </a:ext>
              </a:extLst>
            </p:cNvPr>
            <p:cNvSpPr/>
            <p:nvPr/>
          </p:nvSpPr>
          <p:spPr>
            <a:xfrm>
              <a:off x="8996258" y="1572238"/>
              <a:ext cx="314094" cy="138088"/>
            </a:xfrm>
            <a:prstGeom prst="arc">
              <a:avLst>
                <a:gd name="adj1" fmla="val 10827998"/>
                <a:gd name="adj2" fmla="val 21439324"/>
              </a:avLst>
            </a:prstGeom>
            <a:ln w="1905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27DF380-57FB-7355-7E40-BE34116FC21C}"/>
              </a:ext>
            </a:extLst>
          </p:cNvPr>
          <p:cNvGrpSpPr/>
          <p:nvPr/>
        </p:nvGrpSpPr>
        <p:grpSpPr>
          <a:xfrm>
            <a:off x="269862" y="388979"/>
            <a:ext cx="2798248" cy="2489570"/>
            <a:chOff x="269862" y="388979"/>
            <a:chExt cx="2798248" cy="24895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EDF6677-08B7-0B81-0C28-45F409DFC830}"/>
                </a:ext>
              </a:extLst>
            </p:cNvPr>
            <p:cNvSpPr txBox="1"/>
            <p:nvPr/>
          </p:nvSpPr>
          <p:spPr>
            <a:xfrm>
              <a:off x="269862" y="388979"/>
              <a:ext cx="27755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electron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6CFCCC1-20A7-93E1-A771-E534CA911E7B}"/>
                </a:ext>
              </a:extLst>
            </p:cNvPr>
            <p:cNvCxnSpPr>
              <a:cxnSpLocks/>
            </p:cNvCxnSpPr>
            <p:nvPr/>
          </p:nvCxnSpPr>
          <p:spPr>
            <a:xfrm>
              <a:off x="2023770" y="1328025"/>
              <a:ext cx="1044340" cy="15505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BCDC48-ED73-47ED-3E82-07A248AACA5B}"/>
              </a:ext>
            </a:extLst>
          </p:cNvPr>
          <p:cNvGrpSpPr/>
          <p:nvPr/>
        </p:nvGrpSpPr>
        <p:grpSpPr>
          <a:xfrm>
            <a:off x="6451450" y="390566"/>
            <a:ext cx="2725224" cy="2518660"/>
            <a:chOff x="6451450" y="390566"/>
            <a:chExt cx="2725224" cy="251866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2D051A-CB6F-31CE-289B-DFD2600D3CC0}"/>
                </a:ext>
              </a:extLst>
            </p:cNvPr>
            <p:cNvSpPr txBox="1"/>
            <p:nvPr/>
          </p:nvSpPr>
          <p:spPr>
            <a:xfrm>
              <a:off x="6451450" y="390566"/>
              <a:ext cx="245823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6000" dirty="0"/>
                <a:t>photon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86F3910-D946-5EF9-1E6B-EC07B6E12537}"/>
                </a:ext>
              </a:extLst>
            </p:cNvPr>
            <p:cNvCxnSpPr>
              <a:cxnSpLocks/>
            </p:cNvCxnSpPr>
            <p:nvPr/>
          </p:nvCxnSpPr>
          <p:spPr>
            <a:xfrm>
              <a:off x="8007422" y="1306660"/>
              <a:ext cx="1169252" cy="16025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4394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2"/>
    </mc:Choice>
    <mc:Fallback xmlns="">
      <p:transition spd="slow" advTm="1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6C5C1D4-EB2F-0C32-F7B9-17EFD1E6D5FD}"/>
              </a:ext>
            </a:extLst>
          </p:cNvPr>
          <p:cNvGrpSpPr/>
          <p:nvPr/>
        </p:nvGrpSpPr>
        <p:grpSpPr>
          <a:xfrm>
            <a:off x="497560" y="2574854"/>
            <a:ext cx="6467027" cy="3000036"/>
            <a:chOff x="561212" y="1168373"/>
            <a:chExt cx="4972039" cy="2306515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A655A915-EDF8-F688-F0CD-954A688A9133}"/>
                </a:ext>
              </a:extLst>
            </p:cNvPr>
            <p:cNvSpPr/>
            <p:nvPr/>
          </p:nvSpPr>
          <p:spPr>
            <a:xfrm rot="1800000">
              <a:off x="561212" y="1168373"/>
              <a:ext cx="4972039" cy="2306515"/>
            </a:xfrm>
            <a:prstGeom prst="parallelogram">
              <a:avLst>
                <a:gd name="adj" fmla="val 88370"/>
              </a:avLst>
            </a:prstGeom>
            <a:grp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E9A775-7F8F-6CAF-E99E-CCA2631D1E94}"/>
                </a:ext>
              </a:extLst>
            </p:cNvPr>
            <p:cNvGrpSpPr/>
            <p:nvPr/>
          </p:nvGrpSpPr>
          <p:grpSpPr>
            <a:xfrm>
              <a:off x="908919" y="1333500"/>
              <a:ext cx="4253773" cy="1964103"/>
              <a:chOff x="908919" y="1333500"/>
              <a:chExt cx="4253773" cy="1964103"/>
            </a:xfrm>
            <a:grpFill/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9B0AC6D-8C9A-81AD-0909-D544F33DD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80" y="1590675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5E5E594-BFAB-2EE2-6940-A2AAB3BDD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47" y="1333500"/>
                <a:ext cx="2554866" cy="1475053"/>
              </a:xfrm>
              <a:prstGeom prst="line">
                <a:avLst/>
              </a:prstGeom>
              <a:grpFill/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450076-4B8B-E2DA-A1ED-C7B1C301E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899" y="1837772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E51D181-69FB-F4AB-D609-27242BCA0B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7231" y="1825072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DE15C55-8410-4596-4CA5-21B57770F1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919" y="1461899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7EEB292-469A-1582-AF79-5A2D72D946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242" y="2197410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7AC45A-2BB8-D685-6FF6-503394EB4F2C}"/>
                  </a:ext>
                </a:extLst>
              </p:cNvPr>
              <p:cNvSpPr txBox="1"/>
              <p:nvPr/>
            </p:nvSpPr>
            <p:spPr>
              <a:xfrm>
                <a:off x="6359243" y="2269469"/>
                <a:ext cx="56135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8000" dirty="0"/>
                  <a:t>Higgs Field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7AC45A-2BB8-D685-6FF6-503394EB4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243" y="2269469"/>
                <a:ext cx="5613524" cy="1323439"/>
              </a:xfrm>
              <a:prstGeom prst="rect">
                <a:avLst/>
              </a:prstGeom>
              <a:blipFill>
                <a:blip r:embed="rId3"/>
                <a:stretch>
                  <a:fillRect l="-9229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9603A91-9047-995E-86D2-10A40DC31984}"/>
              </a:ext>
            </a:extLst>
          </p:cNvPr>
          <p:cNvSpPr txBox="1"/>
          <p:nvPr/>
        </p:nvSpPr>
        <p:spPr>
          <a:xfrm>
            <a:off x="106510" y="106149"/>
            <a:ext cx="106875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600" b="1" u="sng" dirty="0"/>
              <a:t>Higgs</a:t>
            </a:r>
            <a:r>
              <a:rPr lang="en-CA" sz="9600" dirty="0"/>
              <a:t>: Spin-0 / Scalar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61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4"/>
    </mc:Choice>
    <mc:Fallback xmlns="">
      <p:transition spd="slow" advTm="8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FE8CF4A-FAC8-341A-831B-269B632BE6B3}"/>
              </a:ext>
            </a:extLst>
          </p:cNvPr>
          <p:cNvGrpSpPr/>
          <p:nvPr/>
        </p:nvGrpSpPr>
        <p:grpSpPr>
          <a:xfrm>
            <a:off x="525233" y="4389265"/>
            <a:ext cx="4972039" cy="2306515"/>
            <a:chOff x="561212" y="1168373"/>
            <a:chExt cx="4972039" cy="230651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52DB3D77-F419-0BAA-848A-353FBDF54431}"/>
                </a:ext>
              </a:extLst>
            </p:cNvPr>
            <p:cNvSpPr/>
            <p:nvPr/>
          </p:nvSpPr>
          <p:spPr>
            <a:xfrm rot="1800000">
              <a:off x="561212" y="1168373"/>
              <a:ext cx="4972039" cy="2306515"/>
            </a:xfrm>
            <a:prstGeom prst="parallelogram">
              <a:avLst>
                <a:gd name="adj" fmla="val 88370"/>
              </a:avLst>
            </a:prstGeom>
            <a:grpFill/>
            <a:ln w="57150">
              <a:solidFill>
                <a:srgbClr val="D2A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31405D3-4D2F-0DB7-C15B-BB8E15BDA171}"/>
                </a:ext>
              </a:extLst>
            </p:cNvPr>
            <p:cNvGrpSpPr/>
            <p:nvPr/>
          </p:nvGrpSpPr>
          <p:grpSpPr>
            <a:xfrm>
              <a:off x="908919" y="1333500"/>
              <a:ext cx="4253773" cy="1964103"/>
              <a:chOff x="908919" y="1333500"/>
              <a:chExt cx="4253773" cy="1964103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07E8C2-A702-96E5-E1A4-6F9461A6C5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80" y="1590675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D2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E2C3BAE-5956-8BA2-EB5C-5589DC0CB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47" y="1333500"/>
                <a:ext cx="2554866" cy="1475053"/>
              </a:xfrm>
              <a:prstGeom prst="line">
                <a:avLst/>
              </a:prstGeom>
              <a:grpFill/>
              <a:ln w="28575">
                <a:solidFill>
                  <a:srgbClr val="D2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CB8209E-ABC6-5651-3FAE-3DE2CA61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899" y="1837772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D2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9A0AAE1-9829-1C6B-3A4E-B318D4238A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7231" y="1825072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D2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8014247-EB69-817F-B4E2-C863D5ABFB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919" y="1461899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D2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88657F3-3594-D841-8FD2-C67F4BE99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242" y="2197410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D2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613590-366B-8FFE-E0B9-188D12AAEB41}"/>
              </a:ext>
            </a:extLst>
          </p:cNvPr>
          <p:cNvGrpSpPr/>
          <p:nvPr/>
        </p:nvGrpSpPr>
        <p:grpSpPr>
          <a:xfrm>
            <a:off x="516009" y="2393337"/>
            <a:ext cx="4972039" cy="2306515"/>
            <a:chOff x="561212" y="1168373"/>
            <a:chExt cx="4972039" cy="2306515"/>
          </a:xfrm>
          <a:solidFill>
            <a:srgbClr val="7DFFB8"/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5B6BE62-A20E-ACE3-7D3E-AA681EA8A0D0}"/>
                </a:ext>
              </a:extLst>
            </p:cNvPr>
            <p:cNvSpPr/>
            <p:nvPr/>
          </p:nvSpPr>
          <p:spPr>
            <a:xfrm rot="1800000">
              <a:off x="561212" y="1168373"/>
              <a:ext cx="4972039" cy="2306515"/>
            </a:xfrm>
            <a:prstGeom prst="parallelogram">
              <a:avLst>
                <a:gd name="adj" fmla="val 88370"/>
              </a:avLst>
            </a:prstGeom>
            <a:grp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1A008D-6004-286B-BB36-61852B741B3D}"/>
                </a:ext>
              </a:extLst>
            </p:cNvPr>
            <p:cNvGrpSpPr/>
            <p:nvPr/>
          </p:nvGrpSpPr>
          <p:grpSpPr>
            <a:xfrm>
              <a:off x="908919" y="1333500"/>
              <a:ext cx="4253773" cy="1964103"/>
              <a:chOff x="908919" y="1333500"/>
              <a:chExt cx="4253773" cy="1964103"/>
            </a:xfrm>
            <a:grpFill/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C6C962A-07BE-F331-2FB3-7A388B29B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80" y="1590675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C918FF6-B582-7A48-E7CE-83B835A7E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47" y="1333500"/>
                <a:ext cx="2554866" cy="1475053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11FAF9F-AC9B-D3CC-F362-E6274D4D9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899" y="1837772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9D2CB35-A86D-7592-B41D-B687CDCA1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7231" y="1825072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F0F73B6-F507-AB1D-A570-DAE916EEA9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919" y="1461899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061C6-8240-1C9D-D71C-9D031DD191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242" y="2197410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5AF33-1597-A815-977C-54D6FD17C851}"/>
                  </a:ext>
                </a:extLst>
              </p:cNvPr>
              <p:cNvSpPr txBox="1"/>
              <p:nvPr/>
            </p:nvSpPr>
            <p:spPr>
              <a:xfrm>
                <a:off x="6588569" y="1305855"/>
                <a:ext cx="483760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Photon Field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5AF33-1597-A815-977C-54D6FD17C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569" y="1305855"/>
                <a:ext cx="4837606" cy="1015663"/>
              </a:xfrm>
              <a:prstGeom prst="rect">
                <a:avLst/>
              </a:prstGeom>
              <a:blipFill>
                <a:blip r:embed="rId3"/>
                <a:stretch>
                  <a:fillRect l="-7692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F4937FF-E4B1-6ECC-22A2-BE6237E27F3A}"/>
              </a:ext>
            </a:extLst>
          </p:cNvPr>
          <p:cNvGrpSpPr/>
          <p:nvPr/>
        </p:nvGrpSpPr>
        <p:grpSpPr>
          <a:xfrm>
            <a:off x="497561" y="1907079"/>
            <a:ext cx="4972039" cy="2306515"/>
            <a:chOff x="561212" y="1168373"/>
            <a:chExt cx="4972039" cy="2306515"/>
          </a:xfrm>
          <a:solidFill>
            <a:srgbClr val="FF8F8F"/>
          </a:solidFill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A0D9E0B7-F713-D4A8-EF9E-C531F32C5046}"/>
                </a:ext>
              </a:extLst>
            </p:cNvPr>
            <p:cNvSpPr/>
            <p:nvPr/>
          </p:nvSpPr>
          <p:spPr>
            <a:xfrm rot="1800000">
              <a:off x="561212" y="1168373"/>
              <a:ext cx="4972039" cy="2306515"/>
            </a:xfrm>
            <a:prstGeom prst="parallelogram">
              <a:avLst>
                <a:gd name="adj" fmla="val 88370"/>
              </a:avLst>
            </a:prstGeom>
            <a:grp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86D6D8-0388-85B9-FCFD-B78D49768F5F}"/>
                </a:ext>
              </a:extLst>
            </p:cNvPr>
            <p:cNvGrpSpPr/>
            <p:nvPr/>
          </p:nvGrpSpPr>
          <p:grpSpPr>
            <a:xfrm>
              <a:off x="908919" y="1333500"/>
              <a:ext cx="4253773" cy="1964103"/>
              <a:chOff x="908919" y="1333500"/>
              <a:chExt cx="4253773" cy="1964103"/>
            </a:xfrm>
            <a:grpFill/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1EA4F38-EE29-0D6A-44C9-075439442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80" y="1590675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53C30B7-93A9-BBB3-9A47-5F35CFD39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47" y="1333500"/>
                <a:ext cx="2554866" cy="1475053"/>
              </a:xfrm>
              <a:prstGeom prst="line">
                <a:avLst/>
              </a:prstGeom>
              <a:grpFill/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0D16BDE-62C0-0641-8260-43CB333AE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899" y="1837772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85BA68D-2031-6234-F79B-7DCFA0F4D5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7231" y="1825072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4BB7673-A6B6-E42B-B7CD-535B4AB50D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919" y="1461899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A42E3E-CF4B-97AD-BE16-05A1B9F2EB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242" y="2197410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8C0528-D147-B535-CD2D-153D8E0C4046}"/>
              </a:ext>
            </a:extLst>
          </p:cNvPr>
          <p:cNvGrpSpPr/>
          <p:nvPr/>
        </p:nvGrpSpPr>
        <p:grpSpPr>
          <a:xfrm>
            <a:off x="506785" y="1441196"/>
            <a:ext cx="4972039" cy="2306515"/>
            <a:chOff x="561212" y="1168373"/>
            <a:chExt cx="4972039" cy="2306515"/>
          </a:xfrm>
          <a:solidFill>
            <a:srgbClr val="C39BE1"/>
          </a:solidFill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530AD98-B6E0-F350-EF01-C13E478C570E}"/>
                </a:ext>
              </a:extLst>
            </p:cNvPr>
            <p:cNvSpPr/>
            <p:nvPr/>
          </p:nvSpPr>
          <p:spPr>
            <a:xfrm rot="1800000">
              <a:off x="561212" y="1168373"/>
              <a:ext cx="4972039" cy="2306515"/>
            </a:xfrm>
            <a:prstGeom prst="parallelogram">
              <a:avLst>
                <a:gd name="adj" fmla="val 88370"/>
              </a:avLst>
            </a:prstGeom>
            <a:grp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0B0409-0463-3B19-83FD-B9985FC0D017}"/>
                </a:ext>
              </a:extLst>
            </p:cNvPr>
            <p:cNvGrpSpPr/>
            <p:nvPr/>
          </p:nvGrpSpPr>
          <p:grpSpPr>
            <a:xfrm>
              <a:off x="908919" y="1333500"/>
              <a:ext cx="4253773" cy="1964103"/>
              <a:chOff x="908919" y="1333500"/>
              <a:chExt cx="4253773" cy="1964103"/>
            </a:xfrm>
            <a:grpFill/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093937-7AD9-AA26-E2DC-6008C0ADA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80" y="1590675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DAF9322-5420-779E-DE10-F47B7F4DE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47" y="1333500"/>
                <a:ext cx="2554866" cy="1475053"/>
              </a:xfrm>
              <a:prstGeom prst="line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868B56C-9D86-1368-A5DC-682C7978C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899" y="1837772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C30E63E-F669-0EE1-034A-B210B70FE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7231" y="1825072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9EB8C58-3BE4-CF79-1001-339EF0ED15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919" y="1461899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AF5A9BD-9C35-A70B-C3C3-8AD1BF1B1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242" y="2197410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9F193-0C07-ED42-8582-477A8959B1B5}"/>
                  </a:ext>
                </a:extLst>
              </p:cNvPr>
              <p:cNvSpPr txBox="1"/>
              <p:nvPr/>
            </p:nvSpPr>
            <p:spPr>
              <a:xfrm>
                <a:off x="6540041" y="5823083"/>
                <a:ext cx="468942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Gluon Fields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EAB2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9F193-0C07-ED42-8582-477A8959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041" y="5823083"/>
                <a:ext cx="4689425" cy="1015663"/>
              </a:xfrm>
              <a:prstGeom prst="rect">
                <a:avLst/>
              </a:prstGeom>
              <a:blipFill>
                <a:blip r:embed="rId4"/>
                <a:stretch>
                  <a:fillRect l="-7932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58AA56-D172-E0D5-0EB0-35BF60946FAA}"/>
                  </a:ext>
                </a:extLst>
              </p:cNvPr>
              <p:cNvSpPr txBox="1"/>
              <p:nvPr/>
            </p:nvSpPr>
            <p:spPr>
              <a:xfrm>
                <a:off x="6588567" y="4389299"/>
                <a:ext cx="57050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W</a:t>
                </a:r>
                <a:r>
                  <a:rPr lang="en-CA" sz="5400" b="1" i="0" baseline="30000" dirty="0">
                    <a:latin typeface="+mj-lt"/>
                  </a:rPr>
                  <a:t>+</a:t>
                </a:r>
                <a:r>
                  <a:rPr lang="en-CA" sz="5400" dirty="0"/>
                  <a:t> Boson Field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58AA56-D172-E0D5-0EB0-35BF60946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567" y="4389299"/>
                <a:ext cx="5705013" cy="923330"/>
              </a:xfrm>
              <a:prstGeom prst="rect">
                <a:avLst/>
              </a:prstGeom>
              <a:blipFill>
                <a:blip r:embed="rId5"/>
                <a:stretch>
                  <a:fillRect l="-5769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ED2C12-5CA3-2869-BDD2-12BA14ADBC33}"/>
                  </a:ext>
                </a:extLst>
              </p:cNvPr>
              <p:cNvSpPr txBox="1"/>
              <p:nvPr/>
            </p:nvSpPr>
            <p:spPr>
              <a:xfrm>
                <a:off x="6616241" y="2793682"/>
                <a:ext cx="534287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Z Boson Field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ED2C12-5CA3-2869-BDD2-12BA14ADB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241" y="2793682"/>
                <a:ext cx="5342873" cy="1015663"/>
              </a:xfrm>
              <a:prstGeom prst="rect">
                <a:avLst/>
              </a:prstGeom>
              <a:blipFill>
                <a:blip r:embed="rId6"/>
                <a:stretch>
                  <a:fillRect l="-6842"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B5F3E4-2EA2-B595-E38A-1602290DC3B6}"/>
                  </a:ext>
                </a:extLst>
              </p:cNvPr>
              <p:cNvSpPr txBox="1"/>
              <p:nvPr/>
            </p:nvSpPr>
            <p:spPr>
              <a:xfrm>
                <a:off x="752644" y="3799948"/>
                <a:ext cx="73609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B5F3E4-2EA2-B595-E38A-1602290D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44" y="3799948"/>
                <a:ext cx="736099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E91DDF-A2C3-CD1C-4919-697A20052A8D}"/>
                  </a:ext>
                </a:extLst>
              </p:cNvPr>
              <p:cNvSpPr txBox="1"/>
              <p:nvPr/>
            </p:nvSpPr>
            <p:spPr>
              <a:xfrm>
                <a:off x="4655984" y="3977988"/>
                <a:ext cx="73609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E91DDF-A2C3-CD1C-4919-697A20052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84" y="3977988"/>
                <a:ext cx="736099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11456711-CDFD-D447-A1E6-CB5DF39C7978}"/>
              </a:ext>
            </a:extLst>
          </p:cNvPr>
          <p:cNvGrpSpPr/>
          <p:nvPr/>
        </p:nvGrpSpPr>
        <p:grpSpPr>
          <a:xfrm>
            <a:off x="5841351" y="1807380"/>
            <a:ext cx="680242" cy="1015662"/>
            <a:chOff x="4699754" y="126238"/>
            <a:chExt cx="853918" cy="50885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5972EED-FD1B-011D-4E0A-20426602C711}"/>
                </a:ext>
              </a:extLst>
            </p:cNvPr>
            <p:cNvCxnSpPr/>
            <p:nvPr/>
          </p:nvCxnSpPr>
          <p:spPr>
            <a:xfrm>
              <a:off x="4699754" y="635091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02B8BA-233A-1250-B913-86C571095BAC}"/>
                </a:ext>
              </a:extLst>
            </p:cNvPr>
            <p:cNvCxnSpPr/>
            <p:nvPr/>
          </p:nvCxnSpPr>
          <p:spPr>
            <a:xfrm>
              <a:off x="5126713" y="126239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65FF017-E220-DEBC-1857-295624DC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126713" y="126238"/>
              <a:ext cx="0" cy="508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B2A553-77CD-C096-2964-559E24236474}"/>
              </a:ext>
            </a:extLst>
          </p:cNvPr>
          <p:cNvGrpSpPr/>
          <p:nvPr/>
        </p:nvGrpSpPr>
        <p:grpSpPr>
          <a:xfrm flipV="1">
            <a:off x="5841351" y="3792651"/>
            <a:ext cx="680242" cy="1015663"/>
            <a:chOff x="4699754" y="126238"/>
            <a:chExt cx="853918" cy="50885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1A3B140-EAD1-7F63-97C6-BAE0D5218F13}"/>
                </a:ext>
              </a:extLst>
            </p:cNvPr>
            <p:cNvCxnSpPr/>
            <p:nvPr/>
          </p:nvCxnSpPr>
          <p:spPr>
            <a:xfrm>
              <a:off x="4699754" y="635091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6440E2-9D1C-D5BF-991A-AD42B4114DB3}"/>
                </a:ext>
              </a:extLst>
            </p:cNvPr>
            <p:cNvCxnSpPr/>
            <p:nvPr/>
          </p:nvCxnSpPr>
          <p:spPr>
            <a:xfrm>
              <a:off x="5126713" y="126239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57698ED-E2D4-06D7-4543-D0C1A86B4420}"/>
                </a:ext>
              </a:extLst>
            </p:cNvPr>
            <p:cNvCxnSpPr>
              <a:cxnSpLocks/>
            </p:cNvCxnSpPr>
            <p:nvPr/>
          </p:nvCxnSpPr>
          <p:spPr>
            <a:xfrm>
              <a:off x="5126713" y="126238"/>
              <a:ext cx="0" cy="508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122191-E20D-60DD-90AB-1BA571FBD3E9}"/>
              </a:ext>
            </a:extLst>
          </p:cNvPr>
          <p:cNvCxnSpPr>
            <a:cxnSpLocks/>
          </p:cNvCxnSpPr>
          <p:nvPr/>
        </p:nvCxnSpPr>
        <p:spPr>
          <a:xfrm>
            <a:off x="5875594" y="3307844"/>
            <a:ext cx="7406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9A0540-967B-1244-6979-57D93D375011}"/>
              </a:ext>
            </a:extLst>
          </p:cNvPr>
          <p:cNvGrpSpPr/>
          <p:nvPr/>
        </p:nvGrpSpPr>
        <p:grpSpPr>
          <a:xfrm flipV="1">
            <a:off x="5841351" y="5798167"/>
            <a:ext cx="680242" cy="498242"/>
            <a:chOff x="4699754" y="126238"/>
            <a:chExt cx="853918" cy="508853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69D9BD-ACD7-CA47-770D-7F86B7D13724}"/>
                </a:ext>
              </a:extLst>
            </p:cNvPr>
            <p:cNvCxnSpPr/>
            <p:nvPr/>
          </p:nvCxnSpPr>
          <p:spPr>
            <a:xfrm>
              <a:off x="4699754" y="635091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FB4CE2-E4FF-F8A1-C716-911C0B446540}"/>
                </a:ext>
              </a:extLst>
            </p:cNvPr>
            <p:cNvCxnSpPr/>
            <p:nvPr/>
          </p:nvCxnSpPr>
          <p:spPr>
            <a:xfrm>
              <a:off x="5126713" y="126239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EC584DD-888F-5CE1-0261-6CA14AA0BD20}"/>
                </a:ext>
              </a:extLst>
            </p:cNvPr>
            <p:cNvCxnSpPr>
              <a:cxnSpLocks/>
            </p:cNvCxnSpPr>
            <p:nvPr/>
          </p:nvCxnSpPr>
          <p:spPr>
            <a:xfrm>
              <a:off x="5126713" y="126238"/>
              <a:ext cx="0" cy="508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1AC7163-F0E1-C717-9F83-49A93651B4CC}"/>
              </a:ext>
            </a:extLst>
          </p:cNvPr>
          <p:cNvSpPr txBox="1"/>
          <p:nvPr/>
        </p:nvSpPr>
        <p:spPr>
          <a:xfrm>
            <a:off x="106510" y="106149"/>
            <a:ext cx="115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 b="1" u="sng" dirty="0"/>
              <a:t>Force-Carriers</a:t>
            </a:r>
            <a:r>
              <a:rPr lang="en-CA" sz="7200" dirty="0"/>
              <a:t>: Spin-1 / Vector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9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4"/>
    </mc:Choice>
    <mc:Fallback xmlns="">
      <p:transition spd="slow" advTm="5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1" grpId="0"/>
      <p:bldP spid="42" grpId="0"/>
      <p:bldP spid="43" grpId="0"/>
      <p:bldP spid="44" grpId="0"/>
      <p:bldP spid="4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FE8CF4A-FAC8-341A-831B-269B632BE6B3}"/>
              </a:ext>
            </a:extLst>
          </p:cNvPr>
          <p:cNvGrpSpPr/>
          <p:nvPr/>
        </p:nvGrpSpPr>
        <p:grpSpPr>
          <a:xfrm>
            <a:off x="525233" y="4389265"/>
            <a:ext cx="4972039" cy="2306515"/>
            <a:chOff x="561212" y="1168373"/>
            <a:chExt cx="4972039" cy="2306515"/>
          </a:xfrm>
          <a:solidFill>
            <a:srgbClr val="FFBDD8"/>
          </a:solidFill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52DB3D77-F419-0BAA-848A-353FBDF54431}"/>
                </a:ext>
              </a:extLst>
            </p:cNvPr>
            <p:cNvSpPr/>
            <p:nvPr/>
          </p:nvSpPr>
          <p:spPr>
            <a:xfrm rot="1800000">
              <a:off x="561212" y="1168373"/>
              <a:ext cx="4972039" cy="2306515"/>
            </a:xfrm>
            <a:prstGeom prst="parallelogram">
              <a:avLst>
                <a:gd name="adj" fmla="val 88370"/>
              </a:avLst>
            </a:prstGeom>
            <a:grpFill/>
            <a:ln w="5715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66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31405D3-4D2F-0DB7-C15B-BB8E15BDA171}"/>
                </a:ext>
              </a:extLst>
            </p:cNvPr>
            <p:cNvGrpSpPr/>
            <p:nvPr/>
          </p:nvGrpSpPr>
          <p:grpSpPr>
            <a:xfrm>
              <a:off x="908919" y="1333500"/>
              <a:ext cx="4253773" cy="1964103"/>
              <a:chOff x="908919" y="1333500"/>
              <a:chExt cx="4253773" cy="1964103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307E8C2-A702-96E5-E1A4-6F9461A6C5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80" y="1590675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E2C3BAE-5956-8BA2-EB5C-5589DC0CB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47" y="1333500"/>
                <a:ext cx="2554866" cy="1475053"/>
              </a:xfrm>
              <a:prstGeom prst="line">
                <a:avLst/>
              </a:prstGeom>
              <a:grpFill/>
              <a:ln w="28575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CB8209E-ABC6-5651-3FAE-3DE2CA610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899" y="1837772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9A0AAE1-9829-1C6B-3A4E-B318D4238A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7231" y="1825072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8014247-EB69-817F-B4E2-C863D5ABFB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919" y="1461899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88657F3-3594-D841-8FD2-C67F4BE99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242" y="2197410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613590-366B-8FFE-E0B9-188D12AAEB41}"/>
              </a:ext>
            </a:extLst>
          </p:cNvPr>
          <p:cNvGrpSpPr/>
          <p:nvPr/>
        </p:nvGrpSpPr>
        <p:grpSpPr>
          <a:xfrm>
            <a:off x="516009" y="2393337"/>
            <a:ext cx="4972039" cy="2306515"/>
            <a:chOff x="561212" y="1168373"/>
            <a:chExt cx="4972039" cy="230651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5B6BE62-A20E-ACE3-7D3E-AA681EA8A0D0}"/>
                </a:ext>
              </a:extLst>
            </p:cNvPr>
            <p:cNvSpPr/>
            <p:nvPr/>
          </p:nvSpPr>
          <p:spPr>
            <a:xfrm rot="1800000">
              <a:off x="561212" y="1168373"/>
              <a:ext cx="4972039" cy="2306515"/>
            </a:xfrm>
            <a:prstGeom prst="parallelogram">
              <a:avLst>
                <a:gd name="adj" fmla="val 88370"/>
              </a:avLst>
            </a:prstGeom>
            <a:grp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00B050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1A008D-6004-286B-BB36-61852B741B3D}"/>
                </a:ext>
              </a:extLst>
            </p:cNvPr>
            <p:cNvGrpSpPr/>
            <p:nvPr/>
          </p:nvGrpSpPr>
          <p:grpSpPr>
            <a:xfrm>
              <a:off x="908919" y="1333500"/>
              <a:ext cx="4253773" cy="1964103"/>
              <a:chOff x="908919" y="1333500"/>
              <a:chExt cx="4253773" cy="1964103"/>
            </a:xfrm>
            <a:grpFill/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C6C962A-07BE-F331-2FB3-7A388B29B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80" y="1590675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C918FF6-B582-7A48-E7CE-83B835A7E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47" y="1333500"/>
                <a:ext cx="2554866" cy="1475053"/>
              </a:xfrm>
              <a:prstGeom prst="line">
                <a:avLst/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11FAF9F-AC9B-D3CC-F362-E6274D4D93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899" y="1837772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9D2CB35-A86D-7592-B41D-B687CDCA1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7231" y="1825072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F0F73B6-F507-AB1D-A570-DAE916EEA9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919" y="1461899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D0061C6-8240-1C9D-D71C-9D031DD191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242" y="2197410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5AF33-1597-A815-977C-54D6FD17C851}"/>
                  </a:ext>
                </a:extLst>
              </p:cNvPr>
              <p:cNvSpPr txBox="1"/>
              <p:nvPr/>
            </p:nvSpPr>
            <p:spPr>
              <a:xfrm>
                <a:off x="6588569" y="1305855"/>
                <a:ext cx="547624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Electron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5AF33-1597-A815-977C-54D6FD17C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569" y="1305855"/>
                <a:ext cx="5476243" cy="1015663"/>
              </a:xfrm>
              <a:prstGeom prst="rect">
                <a:avLst/>
              </a:prstGeom>
              <a:blipFill>
                <a:blip r:embed="rId4"/>
                <a:stretch>
                  <a:fillRect l="-6793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98C0528-D147-B535-CD2D-153D8E0C4046}"/>
              </a:ext>
            </a:extLst>
          </p:cNvPr>
          <p:cNvGrpSpPr/>
          <p:nvPr/>
        </p:nvGrpSpPr>
        <p:grpSpPr>
          <a:xfrm>
            <a:off x="506785" y="1899216"/>
            <a:ext cx="4972039" cy="2306515"/>
            <a:chOff x="561212" y="1168373"/>
            <a:chExt cx="4972039" cy="2306515"/>
          </a:xfrm>
          <a:solidFill>
            <a:srgbClr val="BEE395"/>
          </a:solidFill>
        </p:grpSpPr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530AD98-B6E0-F350-EF01-C13E478C570E}"/>
                </a:ext>
              </a:extLst>
            </p:cNvPr>
            <p:cNvSpPr/>
            <p:nvPr/>
          </p:nvSpPr>
          <p:spPr>
            <a:xfrm rot="1800000">
              <a:off x="561212" y="1168373"/>
              <a:ext cx="4972039" cy="2306515"/>
            </a:xfrm>
            <a:prstGeom prst="parallelogram">
              <a:avLst>
                <a:gd name="adj" fmla="val 88370"/>
              </a:avLst>
            </a:prstGeom>
            <a:grpFill/>
            <a:ln w="57150">
              <a:solidFill>
                <a:srgbClr val="5C8E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0B0409-0463-3B19-83FD-B9985FC0D017}"/>
                </a:ext>
              </a:extLst>
            </p:cNvPr>
            <p:cNvGrpSpPr/>
            <p:nvPr/>
          </p:nvGrpSpPr>
          <p:grpSpPr>
            <a:xfrm>
              <a:off x="908919" y="1333500"/>
              <a:ext cx="4253773" cy="1964103"/>
              <a:chOff x="908919" y="1333500"/>
              <a:chExt cx="4253773" cy="1964103"/>
            </a:xfrm>
            <a:grpFill/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093937-7AD9-AA26-E2DC-6008C0ADA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80" y="1590675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5C8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DAF9322-5420-779E-DE10-F47B7F4DE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47" y="1333500"/>
                <a:ext cx="2554866" cy="1475053"/>
              </a:xfrm>
              <a:prstGeom prst="line">
                <a:avLst/>
              </a:prstGeom>
              <a:grpFill/>
              <a:ln w="28575">
                <a:solidFill>
                  <a:srgbClr val="5C8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868B56C-9D86-1368-A5DC-682C7978C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899" y="1837772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5C8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C30E63E-F669-0EE1-034A-B210B70FE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7231" y="1825072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5C8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9EB8C58-3BE4-CF79-1001-339EF0ED15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919" y="1461899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5C8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AF5A9BD-9C35-A70B-C3C3-8AD1BF1B1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242" y="2197410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5C8E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4937FF-E4B1-6ECC-22A2-BE6237E27F3A}"/>
              </a:ext>
            </a:extLst>
          </p:cNvPr>
          <p:cNvGrpSpPr/>
          <p:nvPr/>
        </p:nvGrpSpPr>
        <p:grpSpPr>
          <a:xfrm>
            <a:off x="497561" y="1437879"/>
            <a:ext cx="4972039" cy="2306515"/>
            <a:chOff x="561212" y="1168373"/>
            <a:chExt cx="4972039" cy="2306515"/>
          </a:xfrm>
          <a:solidFill>
            <a:srgbClr val="FFA893"/>
          </a:solidFill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A0D9E0B7-F713-D4A8-EF9E-C531F32C5046}"/>
                </a:ext>
              </a:extLst>
            </p:cNvPr>
            <p:cNvSpPr/>
            <p:nvPr/>
          </p:nvSpPr>
          <p:spPr>
            <a:xfrm rot="1800000">
              <a:off x="561212" y="1168373"/>
              <a:ext cx="4972039" cy="2306515"/>
            </a:xfrm>
            <a:prstGeom prst="parallelogram">
              <a:avLst>
                <a:gd name="adj" fmla="val 88370"/>
              </a:avLst>
            </a:prstGeom>
            <a:grpFill/>
            <a:ln w="571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86D6D8-0388-85B9-FCFD-B78D49768F5F}"/>
                </a:ext>
              </a:extLst>
            </p:cNvPr>
            <p:cNvGrpSpPr/>
            <p:nvPr/>
          </p:nvGrpSpPr>
          <p:grpSpPr>
            <a:xfrm>
              <a:off x="908919" y="1333500"/>
              <a:ext cx="4253773" cy="1964103"/>
              <a:chOff x="908919" y="1333500"/>
              <a:chExt cx="4253773" cy="1964103"/>
            </a:xfrm>
            <a:grpFill/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1EA4F38-EE29-0D6A-44C9-075439442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180" y="1590675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53C30B7-93A9-BBB3-9A47-5F35CFD39C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5147" y="1333500"/>
                <a:ext cx="2554866" cy="1475053"/>
              </a:xfrm>
              <a:prstGeom prst="line">
                <a:avLst/>
              </a:prstGeom>
              <a:grpFill/>
              <a:ln w="28575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0D16BDE-62C0-0641-8260-43CB333AE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899" y="1837772"/>
                <a:ext cx="2528501" cy="1459831"/>
              </a:xfrm>
              <a:prstGeom prst="line">
                <a:avLst/>
              </a:prstGeom>
              <a:grpFill/>
              <a:ln w="28575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85BA68D-2031-6234-F79B-7DCFA0F4D5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7231" y="1825072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4BB7673-A6B6-E42B-B7CD-535B4AB50D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919" y="1461899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A42E3E-CF4B-97AD-BE16-05A1B9F2EB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4242" y="2197410"/>
                <a:ext cx="2918450" cy="978367"/>
              </a:xfrm>
              <a:prstGeom prst="line">
                <a:avLst/>
              </a:prstGeom>
              <a:grpFill/>
              <a:ln w="28575"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9F193-0C07-ED42-8582-477A8959B1B5}"/>
                  </a:ext>
                </a:extLst>
              </p:cNvPr>
              <p:cNvSpPr txBox="1"/>
              <p:nvPr/>
            </p:nvSpPr>
            <p:spPr>
              <a:xfrm>
                <a:off x="6540041" y="5823083"/>
                <a:ext cx="553683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Neutrino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CA" sz="60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19F193-0C07-ED42-8582-477A8959B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041" y="5823083"/>
                <a:ext cx="5536837" cy="1015663"/>
              </a:xfrm>
              <a:prstGeom prst="rect">
                <a:avLst/>
              </a:prstGeom>
              <a:blipFill>
                <a:blip r:embed="rId5"/>
                <a:stretch>
                  <a:fillRect l="-6718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58AA56-D172-E0D5-0EB0-35BF60946FAA}"/>
                  </a:ext>
                </a:extLst>
              </p:cNvPr>
              <p:cNvSpPr txBox="1"/>
              <p:nvPr/>
            </p:nvSpPr>
            <p:spPr>
              <a:xfrm>
                <a:off x="6588567" y="4389299"/>
                <a:ext cx="5603433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200" dirty="0"/>
                  <a:t>Down Quark Field </a:t>
                </a:r>
                <a14:m>
                  <m:oMath xmlns:m="http://schemas.openxmlformats.org/officeDocument/2006/math">
                    <m:r>
                      <a:rPr lang="en-CA" sz="5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CA" sz="5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58AA56-D172-E0D5-0EB0-35BF60946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567" y="4389299"/>
                <a:ext cx="5603433" cy="892552"/>
              </a:xfrm>
              <a:prstGeom prst="rect">
                <a:avLst/>
              </a:prstGeom>
              <a:blipFill>
                <a:blip r:embed="rId6"/>
                <a:stretch>
                  <a:fillRect l="-5550" t="-16438" b="-397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ED2C12-5CA3-2869-BDD2-12BA14ADBC33}"/>
                  </a:ext>
                </a:extLst>
              </p:cNvPr>
              <p:cNvSpPr txBox="1"/>
              <p:nvPr/>
            </p:nvSpPr>
            <p:spPr>
              <a:xfrm>
                <a:off x="6616241" y="2793682"/>
                <a:ext cx="546848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6000" dirty="0"/>
                  <a:t>Up Quark Field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5C8E26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ED2C12-5CA3-2869-BDD2-12BA14ADB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241" y="2793682"/>
                <a:ext cx="5468485" cy="1015663"/>
              </a:xfrm>
              <a:prstGeom prst="rect">
                <a:avLst/>
              </a:prstGeom>
              <a:blipFill>
                <a:blip r:embed="rId7"/>
                <a:stretch>
                  <a:fillRect l="-6689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B5F3E4-2EA2-B595-E38A-1602290DC3B6}"/>
                  </a:ext>
                </a:extLst>
              </p:cNvPr>
              <p:cNvSpPr txBox="1"/>
              <p:nvPr/>
            </p:nvSpPr>
            <p:spPr>
              <a:xfrm>
                <a:off x="752644" y="3799948"/>
                <a:ext cx="73609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B5F3E4-2EA2-B595-E38A-1602290D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44" y="3799948"/>
                <a:ext cx="736099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E91DDF-A2C3-CD1C-4919-697A20052A8D}"/>
                  </a:ext>
                </a:extLst>
              </p:cNvPr>
              <p:cNvSpPr txBox="1"/>
              <p:nvPr/>
            </p:nvSpPr>
            <p:spPr>
              <a:xfrm>
                <a:off x="4655984" y="3977988"/>
                <a:ext cx="73609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E91DDF-A2C3-CD1C-4919-697A20052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984" y="3977988"/>
                <a:ext cx="736099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11456711-CDFD-D447-A1E6-CB5DF39C7978}"/>
              </a:ext>
            </a:extLst>
          </p:cNvPr>
          <p:cNvGrpSpPr/>
          <p:nvPr/>
        </p:nvGrpSpPr>
        <p:grpSpPr>
          <a:xfrm>
            <a:off x="5841351" y="1807380"/>
            <a:ext cx="680242" cy="1015662"/>
            <a:chOff x="4699754" y="126238"/>
            <a:chExt cx="853918" cy="50885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5972EED-FD1B-011D-4E0A-20426602C711}"/>
                </a:ext>
              </a:extLst>
            </p:cNvPr>
            <p:cNvCxnSpPr/>
            <p:nvPr/>
          </p:nvCxnSpPr>
          <p:spPr>
            <a:xfrm>
              <a:off x="4699754" y="635091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02B8BA-233A-1250-B913-86C571095BAC}"/>
                </a:ext>
              </a:extLst>
            </p:cNvPr>
            <p:cNvCxnSpPr/>
            <p:nvPr/>
          </p:nvCxnSpPr>
          <p:spPr>
            <a:xfrm>
              <a:off x="5126713" y="126239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65FF017-E220-DEBC-1857-295624DC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126713" y="126238"/>
              <a:ext cx="0" cy="508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B2A553-77CD-C096-2964-559E24236474}"/>
              </a:ext>
            </a:extLst>
          </p:cNvPr>
          <p:cNvGrpSpPr/>
          <p:nvPr/>
        </p:nvGrpSpPr>
        <p:grpSpPr>
          <a:xfrm flipV="1">
            <a:off x="5841351" y="3792651"/>
            <a:ext cx="680242" cy="1015663"/>
            <a:chOff x="4699754" y="126238"/>
            <a:chExt cx="853918" cy="50885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1A3B140-EAD1-7F63-97C6-BAE0D5218F13}"/>
                </a:ext>
              </a:extLst>
            </p:cNvPr>
            <p:cNvCxnSpPr/>
            <p:nvPr/>
          </p:nvCxnSpPr>
          <p:spPr>
            <a:xfrm>
              <a:off x="4699754" y="635091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6440E2-9D1C-D5BF-991A-AD42B4114DB3}"/>
                </a:ext>
              </a:extLst>
            </p:cNvPr>
            <p:cNvCxnSpPr/>
            <p:nvPr/>
          </p:nvCxnSpPr>
          <p:spPr>
            <a:xfrm>
              <a:off x="5126713" y="126239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57698ED-E2D4-06D7-4543-D0C1A86B4420}"/>
                </a:ext>
              </a:extLst>
            </p:cNvPr>
            <p:cNvCxnSpPr>
              <a:cxnSpLocks/>
            </p:cNvCxnSpPr>
            <p:nvPr/>
          </p:nvCxnSpPr>
          <p:spPr>
            <a:xfrm>
              <a:off x="5126713" y="126238"/>
              <a:ext cx="0" cy="508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122191-E20D-60DD-90AB-1BA571FBD3E9}"/>
              </a:ext>
            </a:extLst>
          </p:cNvPr>
          <p:cNvCxnSpPr>
            <a:cxnSpLocks/>
          </p:cNvCxnSpPr>
          <p:nvPr/>
        </p:nvCxnSpPr>
        <p:spPr>
          <a:xfrm>
            <a:off x="5875594" y="3307844"/>
            <a:ext cx="7406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9A0540-967B-1244-6979-57D93D375011}"/>
              </a:ext>
            </a:extLst>
          </p:cNvPr>
          <p:cNvGrpSpPr/>
          <p:nvPr/>
        </p:nvGrpSpPr>
        <p:grpSpPr>
          <a:xfrm flipV="1">
            <a:off x="5841351" y="5798167"/>
            <a:ext cx="680242" cy="498242"/>
            <a:chOff x="4699754" y="126238"/>
            <a:chExt cx="853918" cy="508853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69D9BD-ACD7-CA47-770D-7F86B7D13724}"/>
                </a:ext>
              </a:extLst>
            </p:cNvPr>
            <p:cNvCxnSpPr/>
            <p:nvPr/>
          </p:nvCxnSpPr>
          <p:spPr>
            <a:xfrm>
              <a:off x="4699754" y="635091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FB4CE2-E4FF-F8A1-C716-911C0B446540}"/>
                </a:ext>
              </a:extLst>
            </p:cNvPr>
            <p:cNvCxnSpPr/>
            <p:nvPr/>
          </p:nvCxnSpPr>
          <p:spPr>
            <a:xfrm>
              <a:off x="5126713" y="126239"/>
              <a:ext cx="426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EC584DD-888F-5CE1-0261-6CA14AA0BD20}"/>
                </a:ext>
              </a:extLst>
            </p:cNvPr>
            <p:cNvCxnSpPr>
              <a:cxnSpLocks/>
            </p:cNvCxnSpPr>
            <p:nvPr/>
          </p:nvCxnSpPr>
          <p:spPr>
            <a:xfrm>
              <a:off x="5126713" y="126238"/>
              <a:ext cx="0" cy="508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1AC7163-F0E1-C717-9F83-49A93651B4CC}"/>
              </a:ext>
            </a:extLst>
          </p:cNvPr>
          <p:cNvSpPr txBox="1"/>
          <p:nvPr/>
        </p:nvSpPr>
        <p:spPr>
          <a:xfrm>
            <a:off x="106510" y="106149"/>
            <a:ext cx="9005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200" b="1" u="sng" dirty="0"/>
              <a:t>Matter</a:t>
            </a:r>
            <a:r>
              <a:rPr lang="en-CA" sz="7200" dirty="0"/>
              <a:t>: Spin-½ / Spinor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34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1"/>
    </mc:Choice>
    <mc:Fallback xmlns="">
      <p:transition spd="slow" advTm="5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1" grpId="0"/>
      <p:bldP spid="42" grpId="0"/>
      <p:bldP spid="43" grpId="0"/>
      <p:bldP spid="44" grpId="0"/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ECEC2-1C7F-573E-9345-D182BD650F64}"/>
              </a:ext>
            </a:extLst>
          </p:cNvPr>
          <p:cNvSpPr txBox="1"/>
          <p:nvPr/>
        </p:nvSpPr>
        <p:spPr>
          <a:xfrm>
            <a:off x="101140" y="88491"/>
            <a:ext cx="5805494" cy="230832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7200" dirty="0"/>
              <a:t>Quantum Field Theory (QFT)</a:t>
            </a:r>
          </a:p>
        </p:txBody>
      </p:sp>
      <p:pic>
        <p:nvPicPr>
          <p:cNvPr id="1026" name="Picture 2" descr="postcard formula">
            <a:extLst>
              <a:ext uri="{FF2B5EF4-FFF2-40B4-BE49-F238E27FC236}">
                <a16:creationId xmlns:a16="http://schemas.microsoft.com/office/drawing/2014/main" id="{A905E6C4-AF1D-5B56-60F2-52801ED2E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9" r="15537"/>
          <a:stretch/>
        </p:blipFill>
        <p:spPr bwMode="auto">
          <a:xfrm>
            <a:off x="12469592" y="332983"/>
            <a:ext cx="5682178" cy="603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DB7D209-8AB7-61BB-26C6-A25F853FDC3E}"/>
              </a:ext>
            </a:extLst>
          </p:cNvPr>
          <p:cNvGrpSpPr/>
          <p:nvPr/>
        </p:nvGrpSpPr>
        <p:grpSpPr>
          <a:xfrm>
            <a:off x="6059488" y="0"/>
            <a:ext cx="5977775" cy="6904167"/>
            <a:chOff x="6059488" y="0"/>
            <a:chExt cx="5977775" cy="690416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D63F2C-6165-EB8F-A848-781B08C02139}"/>
                </a:ext>
              </a:extLst>
            </p:cNvPr>
            <p:cNvSpPr/>
            <p:nvPr/>
          </p:nvSpPr>
          <p:spPr>
            <a:xfrm>
              <a:off x="6096000" y="88491"/>
              <a:ext cx="5941263" cy="6815676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A0671A-C87D-1C2B-D014-F7A3C32A1315}"/>
                </a:ext>
              </a:extLst>
            </p:cNvPr>
            <p:cNvSpPr txBox="1"/>
            <p:nvPr/>
          </p:nvSpPr>
          <p:spPr>
            <a:xfrm>
              <a:off x="6231769" y="0"/>
              <a:ext cx="580549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400" dirty="0"/>
                <a:t>Standard Model </a:t>
              </a:r>
              <a:r>
                <a:rPr lang="en-CA" sz="5400" dirty="0" err="1"/>
                <a:t>Lagrangian</a:t>
              </a:r>
              <a:endParaRPr lang="en-CA" sz="5400" dirty="0"/>
            </a:p>
            <a:p>
              <a:pPr algn="ctr"/>
              <a:r>
                <a:rPr lang="en-CA" sz="3200" dirty="0"/>
                <a:t>(condensed version)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1E8C4E-C415-9184-E484-4E2134D186C2}"/>
                    </a:ext>
                  </a:extLst>
                </p:cNvPr>
                <p:cNvSpPr txBox="1"/>
                <p:nvPr/>
              </p:nvSpPr>
              <p:spPr>
                <a:xfrm>
                  <a:off x="6059488" y="2196462"/>
                  <a:ext cx="5977775" cy="46042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</m:oMath>
                  </a14:m>
                  <a:r>
                    <a:rPr lang="en-CA" sz="6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a14:m>
                  <a:r>
                    <a:rPr lang="en-CA" sz="6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CA" sz="6000" b="0" i="1" dirty="0">
                      <a:latin typeface="Cambria Math" panose="02040503050406030204" pitchFamily="18" charset="0"/>
                    </a:rPr>
                    <a:t>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1E8C4E-C415-9184-E484-4E2134D18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488" y="2196462"/>
                  <a:ext cx="5977775" cy="46042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93C1790-505B-CE5B-3891-18BB2A016E98}"/>
                </a:ext>
              </a:extLst>
            </p:cNvPr>
            <p:cNvCxnSpPr/>
            <p:nvPr/>
          </p:nvCxnSpPr>
          <p:spPr>
            <a:xfrm flipV="1">
              <a:off x="8011885" y="3648583"/>
              <a:ext cx="580572" cy="7964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16770E8-94E4-DE84-D7C2-96D0AADA8220}"/>
              </a:ext>
            </a:extLst>
          </p:cNvPr>
          <p:cNvGrpSpPr/>
          <p:nvPr/>
        </p:nvGrpSpPr>
        <p:grpSpPr>
          <a:xfrm>
            <a:off x="360947" y="3555999"/>
            <a:ext cx="8855241" cy="1875963"/>
            <a:chOff x="360947" y="3555999"/>
            <a:chExt cx="8855241" cy="187596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7143B9-CB2F-795F-16CC-F7353B017940}"/>
                </a:ext>
              </a:extLst>
            </p:cNvPr>
            <p:cNvSpPr/>
            <p:nvPr/>
          </p:nvSpPr>
          <p:spPr>
            <a:xfrm>
              <a:off x="6643347" y="3555999"/>
              <a:ext cx="2572841" cy="94907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DA6EB07C-27C2-45DD-3258-A459ED039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809" y="3556000"/>
              <a:ext cx="1368538" cy="5491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6FE83795-8280-6051-F67B-0E9F5B6E78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4809" y="4504786"/>
              <a:ext cx="1368538" cy="9271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1" name="TextBox 1030">
                  <a:extLst>
                    <a:ext uri="{FF2B5EF4-FFF2-40B4-BE49-F238E27FC236}">
                      <a16:creationId xmlns:a16="http://schemas.microsoft.com/office/drawing/2014/main" id="{6F29165F-5D65-2441-485A-4B641989E9ED}"/>
                    </a:ext>
                  </a:extLst>
                </p:cNvPr>
                <p:cNvSpPr txBox="1"/>
                <p:nvPr/>
              </p:nvSpPr>
              <p:spPr>
                <a:xfrm>
                  <a:off x="360947" y="4105124"/>
                  <a:ext cx="4913862" cy="1326838"/>
                </a:xfrm>
                <a:prstGeom prst="rect">
                  <a:avLst/>
                </a:prstGeom>
                <a:solidFill>
                  <a:srgbClr val="FFE7E7"/>
                </a:solidFill>
                <a:ln w="57150">
                  <a:solidFill>
                    <a:srgbClr val="FF0000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CA" sz="7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CA" sz="72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72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p>
                          <m:sSup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sSub>
                          <m:sSubPr>
                            <m:ctrlPr>
                              <a:rPr lang="en-CA" sz="7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CA" sz="7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031" name="TextBox 1030">
                  <a:extLst>
                    <a:ext uri="{FF2B5EF4-FFF2-40B4-BE49-F238E27FC236}">
                      <a16:creationId xmlns:a16="http://schemas.microsoft.com/office/drawing/2014/main" id="{6F29165F-5D65-2441-485A-4B641989E9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947" y="4105124"/>
                  <a:ext cx="4913862" cy="13268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FF000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4094CE-62AE-4C50-706F-248328224424}"/>
              </a:ext>
            </a:extLst>
          </p:cNvPr>
          <p:cNvGrpSpPr/>
          <p:nvPr/>
        </p:nvGrpSpPr>
        <p:grpSpPr>
          <a:xfrm>
            <a:off x="101140" y="2632920"/>
            <a:ext cx="4456710" cy="1900643"/>
            <a:chOff x="101140" y="2632920"/>
            <a:chExt cx="4456710" cy="19006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8B910E-1639-95A8-2736-749801E83ACB}"/>
                </a:ext>
              </a:extLst>
            </p:cNvPr>
            <p:cNvSpPr txBox="1"/>
            <p:nvPr/>
          </p:nvSpPr>
          <p:spPr>
            <a:xfrm>
              <a:off x="101140" y="2632920"/>
              <a:ext cx="44567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>
                  <a:solidFill>
                    <a:srgbClr val="FF7A5B"/>
                  </a:solidFill>
                </a:rPr>
                <a:t>Electron Field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BC0F0F-9674-0DE6-45B2-ACC0020F6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4020" y="3517900"/>
              <a:ext cx="297180" cy="1015663"/>
            </a:xfrm>
            <a:prstGeom prst="straightConnector1">
              <a:avLst/>
            </a:prstGeom>
            <a:ln w="76200">
              <a:solidFill>
                <a:srgbClr val="FF7A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8E3B32-448B-D013-5D4F-E24A9EEE21A1}"/>
                </a:ext>
              </a:extLst>
            </p:cNvPr>
            <p:cNvCxnSpPr>
              <a:cxnSpLocks/>
            </p:cNvCxnSpPr>
            <p:nvPr/>
          </p:nvCxnSpPr>
          <p:spPr>
            <a:xfrm>
              <a:off x="2585799" y="3517900"/>
              <a:ext cx="689126" cy="927100"/>
            </a:xfrm>
            <a:prstGeom prst="straightConnector1">
              <a:avLst/>
            </a:prstGeom>
            <a:ln w="76200">
              <a:solidFill>
                <a:srgbClr val="FF7A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6DBC5A-AE3D-9308-450A-932677701B7A}"/>
              </a:ext>
            </a:extLst>
          </p:cNvPr>
          <p:cNvGrpSpPr/>
          <p:nvPr/>
        </p:nvGrpSpPr>
        <p:grpSpPr>
          <a:xfrm>
            <a:off x="1264187" y="5109695"/>
            <a:ext cx="4243286" cy="1794472"/>
            <a:chOff x="1264187" y="5109695"/>
            <a:chExt cx="4243286" cy="1794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40283B-38AF-8EC8-2E90-4C087DBF96A4}"/>
                </a:ext>
              </a:extLst>
            </p:cNvPr>
            <p:cNvSpPr txBox="1"/>
            <p:nvPr/>
          </p:nvSpPr>
          <p:spPr>
            <a:xfrm>
              <a:off x="1264187" y="5888504"/>
              <a:ext cx="42432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>
                  <a:solidFill>
                    <a:srgbClr val="9751CB"/>
                  </a:solidFill>
                </a:rPr>
                <a:t>Photon Field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653667-1203-B3D1-E38A-D93B0F1BB8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800" y="5109695"/>
              <a:ext cx="236220" cy="897405"/>
            </a:xfrm>
            <a:prstGeom prst="straightConnector1">
              <a:avLst/>
            </a:prstGeom>
            <a:ln w="76200">
              <a:solidFill>
                <a:srgbClr val="9751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3810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99"/>
    </mc:Choice>
    <mc:Fallback xmlns="">
      <p:transition spd="slow" advTm="36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E97243-5F3E-2121-DF1A-F1E413A1A0C6}"/>
                  </a:ext>
                </a:extLst>
              </p:cNvPr>
              <p:cNvSpPr txBox="1"/>
              <p:nvPr/>
            </p:nvSpPr>
            <p:spPr>
              <a:xfrm>
                <a:off x="514345" y="350552"/>
                <a:ext cx="4643899" cy="48952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8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E97243-5F3E-2121-DF1A-F1E413A1A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5" y="350552"/>
                <a:ext cx="4643899" cy="4895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8989807-44BF-9875-DFE6-3AF6DA134237}"/>
              </a:ext>
            </a:extLst>
          </p:cNvPr>
          <p:cNvSpPr txBox="1"/>
          <p:nvPr/>
        </p:nvSpPr>
        <p:spPr>
          <a:xfrm>
            <a:off x="220932" y="5245803"/>
            <a:ext cx="52307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0" dirty="0"/>
              <a:t>Dirac Spinor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6FBBF-D3A2-62ED-9AC0-7D025D779D67}"/>
              </a:ext>
            </a:extLst>
          </p:cNvPr>
          <p:cNvSpPr txBox="1"/>
          <p:nvPr/>
        </p:nvSpPr>
        <p:spPr>
          <a:xfrm>
            <a:off x="7998607" y="206787"/>
            <a:ext cx="39299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u="sng" dirty="0">
                <a:solidFill>
                  <a:srgbClr val="002060"/>
                </a:solidFill>
              </a:rPr>
              <a:t>Left</a:t>
            </a:r>
            <a:r>
              <a:rPr lang="en-CA" sz="6000" dirty="0">
                <a:solidFill>
                  <a:srgbClr val="002060"/>
                </a:solidFill>
              </a:rPr>
              <a:t>-Chiral</a:t>
            </a:r>
          </a:p>
          <a:p>
            <a:pPr algn="ctr"/>
            <a:r>
              <a:rPr lang="en-CA" sz="6000" dirty="0">
                <a:solidFill>
                  <a:srgbClr val="002060"/>
                </a:solidFill>
              </a:rPr>
              <a:t>Weyl Spinor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0A753-45C1-22AE-D829-B70F22784AB0}"/>
              </a:ext>
            </a:extLst>
          </p:cNvPr>
          <p:cNvSpPr txBox="1"/>
          <p:nvPr/>
        </p:nvSpPr>
        <p:spPr>
          <a:xfrm>
            <a:off x="8041146" y="3797049"/>
            <a:ext cx="39299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u="sng" dirty="0">
                <a:solidFill>
                  <a:srgbClr val="C00000"/>
                </a:solidFill>
              </a:rPr>
              <a:t>Right</a:t>
            </a:r>
            <a:r>
              <a:rPr lang="en-CA" sz="6000" dirty="0">
                <a:solidFill>
                  <a:srgbClr val="C00000"/>
                </a:solidFill>
              </a:rPr>
              <a:t>-Chiral</a:t>
            </a:r>
          </a:p>
          <a:p>
            <a:pPr algn="ctr"/>
            <a:r>
              <a:rPr lang="en-CA" sz="6000" dirty="0">
                <a:solidFill>
                  <a:srgbClr val="C00000"/>
                </a:solidFill>
              </a:rPr>
              <a:t>Weyl Spinor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6BEF3C-7474-8D33-B901-D2DC139FC2A7}"/>
              </a:ext>
            </a:extLst>
          </p:cNvPr>
          <p:cNvGrpSpPr/>
          <p:nvPr/>
        </p:nvGrpSpPr>
        <p:grpSpPr>
          <a:xfrm>
            <a:off x="2886575" y="89383"/>
            <a:ext cx="5212416" cy="2677880"/>
            <a:chOff x="2886575" y="89383"/>
            <a:chExt cx="5212416" cy="2677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043FD75-246B-4E1A-A276-2D767F0AD899}"/>
                    </a:ext>
                  </a:extLst>
                </p:cNvPr>
                <p:cNvSpPr txBox="1"/>
                <p:nvPr/>
              </p:nvSpPr>
              <p:spPr>
                <a:xfrm>
                  <a:off x="5929166" y="89383"/>
                  <a:ext cx="2169825" cy="21738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CA" sz="7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7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043FD75-246B-4E1A-A276-2D767F0AD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166" y="89383"/>
                  <a:ext cx="2169825" cy="21738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8B68CB-235E-2971-F9B4-20FDABB5AAD0}"/>
                </a:ext>
              </a:extLst>
            </p:cNvPr>
            <p:cNvGrpSpPr/>
            <p:nvPr/>
          </p:nvGrpSpPr>
          <p:grpSpPr>
            <a:xfrm>
              <a:off x="2886575" y="414696"/>
              <a:ext cx="3019922" cy="2352567"/>
              <a:chOff x="2886575" y="414696"/>
              <a:chExt cx="3019922" cy="235256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95EA94-EFCB-0A02-AE4E-C31CB8267857}"/>
                  </a:ext>
                </a:extLst>
              </p:cNvPr>
              <p:cNvSpPr/>
              <p:nvPr/>
            </p:nvSpPr>
            <p:spPr>
              <a:xfrm>
                <a:off x="2886575" y="461086"/>
                <a:ext cx="2047376" cy="2306177"/>
              </a:xfrm>
              <a:prstGeom prst="rect">
                <a:avLst/>
              </a:prstGeom>
              <a:noFill/>
              <a:ln w="1143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ight Brace 11">
                <a:extLst>
                  <a:ext uri="{FF2B5EF4-FFF2-40B4-BE49-F238E27FC236}">
                    <a16:creationId xmlns:a16="http://schemas.microsoft.com/office/drawing/2014/main" id="{3153C5D8-1629-BBDF-436E-D86FF2AB076E}"/>
                  </a:ext>
                </a:extLst>
              </p:cNvPr>
              <p:cNvSpPr/>
              <p:nvPr/>
            </p:nvSpPr>
            <p:spPr>
              <a:xfrm>
                <a:off x="5158244" y="414696"/>
                <a:ext cx="748253" cy="2352567"/>
              </a:xfrm>
              <a:prstGeom prst="rightBrace">
                <a:avLst>
                  <a:gd name="adj1" fmla="val 8333"/>
                  <a:gd name="adj2" fmla="val 30836"/>
                </a:avLst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1E499E-2250-BAE0-37CD-80D19C0B2F43}"/>
              </a:ext>
            </a:extLst>
          </p:cNvPr>
          <p:cNvGrpSpPr/>
          <p:nvPr/>
        </p:nvGrpSpPr>
        <p:grpSpPr>
          <a:xfrm>
            <a:off x="2886575" y="2937649"/>
            <a:ext cx="5220718" cy="3166442"/>
            <a:chOff x="2886575" y="2937649"/>
            <a:chExt cx="5220718" cy="31664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225E113-F086-1C0D-7815-8EF4A89012C4}"/>
                    </a:ext>
                  </a:extLst>
                </p:cNvPr>
                <p:cNvSpPr txBox="1"/>
                <p:nvPr/>
              </p:nvSpPr>
              <p:spPr>
                <a:xfrm>
                  <a:off x="6002230" y="3429000"/>
                  <a:ext cx="2105063" cy="26750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7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CA" sz="7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7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acc>
                                  </m:e>
                                  <m:sup>
                                    <m:acc>
                                      <m:accPr>
                                        <m:chr m:val="̇"/>
                                        <m:ctrlPr>
                                          <a:rPr lang="en-CA" sz="7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7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7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CA" sz="7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7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acc>
                                  </m:e>
                                  <m:sup>
                                    <m:acc>
                                      <m:accPr>
                                        <m:chr m:val="̇"/>
                                        <m:ctrlPr>
                                          <a:rPr lang="en-CA" sz="7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7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acc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225E113-F086-1C0D-7815-8EF4A8901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230" y="3429000"/>
                  <a:ext cx="2105063" cy="26750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C6FC89-F821-A0F4-50AF-6C026D2B4D7B}"/>
                </a:ext>
              </a:extLst>
            </p:cNvPr>
            <p:cNvSpPr/>
            <p:nvPr/>
          </p:nvSpPr>
          <p:spPr>
            <a:xfrm>
              <a:off x="2886575" y="2937649"/>
              <a:ext cx="2047376" cy="2306177"/>
            </a:xfrm>
            <a:prstGeom prst="rect">
              <a:avLst/>
            </a:prstGeom>
            <a:noFill/>
            <a:ln w="11430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13088F19-C986-DFB6-CAB1-F2A3CD3E16B0}"/>
                </a:ext>
              </a:extLst>
            </p:cNvPr>
            <p:cNvSpPr/>
            <p:nvPr/>
          </p:nvSpPr>
          <p:spPr>
            <a:xfrm>
              <a:off x="5158244" y="2945331"/>
              <a:ext cx="770922" cy="2306178"/>
            </a:xfrm>
            <a:prstGeom prst="rightBrace">
              <a:avLst>
                <a:gd name="adj1" fmla="val 8333"/>
                <a:gd name="adj2" fmla="val 66465"/>
              </a:avLst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11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93"/>
    </mc:Choice>
    <mc:Fallback xmlns="">
      <p:transition spd="slow" advTm="20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D789D0-D6B3-0586-771E-741BC7D8B4F3}"/>
              </a:ext>
            </a:extLst>
          </p:cNvPr>
          <p:cNvSpPr txBox="1"/>
          <p:nvPr/>
        </p:nvSpPr>
        <p:spPr>
          <a:xfrm>
            <a:off x="80340" y="596126"/>
            <a:ext cx="3599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0" dirty="0"/>
              <a:t>Tensors: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563B8-B406-FB16-8742-C4C666251383}"/>
              </a:ext>
            </a:extLst>
          </p:cNvPr>
          <p:cNvSpPr txBox="1"/>
          <p:nvPr/>
        </p:nvSpPr>
        <p:spPr>
          <a:xfrm>
            <a:off x="80340" y="4096169"/>
            <a:ext cx="35429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0" dirty="0"/>
              <a:t>Spinors: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E9242-8E09-319E-F723-7562FF519909}"/>
              </a:ext>
            </a:extLst>
          </p:cNvPr>
          <p:cNvSpPr txBox="1"/>
          <p:nvPr/>
        </p:nvSpPr>
        <p:spPr>
          <a:xfrm>
            <a:off x="4278210" y="5897497"/>
            <a:ext cx="7176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/>
              <a:t>(Van der </a:t>
            </a:r>
            <a:r>
              <a:rPr lang="en-CA" sz="4800" dirty="0" err="1"/>
              <a:t>Waerden</a:t>
            </a:r>
            <a:r>
              <a:rPr lang="en-CA" sz="4800" dirty="0"/>
              <a:t> notation)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30A56A-A372-B0ED-139D-19800515F302}"/>
                  </a:ext>
                </a:extLst>
              </p:cNvPr>
              <p:cNvSpPr txBox="1"/>
              <p:nvPr/>
            </p:nvSpPr>
            <p:spPr>
              <a:xfrm>
                <a:off x="4705287" y="473015"/>
                <a:ext cx="186159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30A56A-A372-B0ED-139D-19800515F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287" y="473015"/>
                <a:ext cx="1861599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74461E-5E7A-297D-78A4-3B5BF5DAA199}"/>
                  </a:ext>
                </a:extLst>
              </p:cNvPr>
              <p:cNvSpPr txBox="1"/>
              <p:nvPr/>
            </p:nvSpPr>
            <p:spPr>
              <a:xfrm>
                <a:off x="7866564" y="358508"/>
                <a:ext cx="1635127" cy="1688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9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9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74461E-5E7A-297D-78A4-3B5BF5DA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564" y="358508"/>
                <a:ext cx="1635127" cy="16884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1D4320-E312-FE2B-EF61-C1065AD989DA}"/>
              </a:ext>
            </a:extLst>
          </p:cNvPr>
          <p:cNvCxnSpPr>
            <a:cxnSpLocks/>
          </p:cNvCxnSpPr>
          <p:nvPr/>
        </p:nvCxnSpPr>
        <p:spPr>
          <a:xfrm>
            <a:off x="0" y="287514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BFD40C-70AC-3F9B-B3EF-047EF3F66182}"/>
              </a:ext>
            </a:extLst>
          </p:cNvPr>
          <p:cNvSpPr txBox="1"/>
          <p:nvPr/>
        </p:nvSpPr>
        <p:spPr>
          <a:xfrm>
            <a:off x="3931605" y="3013501"/>
            <a:ext cx="3602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>
                <a:solidFill>
                  <a:srgbClr val="002060"/>
                </a:solidFill>
              </a:rPr>
              <a:t>Left-handed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7C741-F1BB-6C1D-D051-28390ABD8F24}"/>
              </a:ext>
            </a:extLst>
          </p:cNvPr>
          <p:cNvSpPr txBox="1"/>
          <p:nvPr/>
        </p:nvSpPr>
        <p:spPr>
          <a:xfrm>
            <a:off x="7976129" y="3017677"/>
            <a:ext cx="3978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>
                <a:solidFill>
                  <a:srgbClr val="C00000"/>
                </a:solidFill>
              </a:rPr>
              <a:t>Right-handed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47204-E839-710D-579F-DBCD54EB3D1C}"/>
                  </a:ext>
                </a:extLst>
              </p:cNvPr>
              <p:cNvSpPr txBox="1"/>
              <p:nvPr/>
            </p:nvSpPr>
            <p:spPr>
              <a:xfrm>
                <a:off x="4119006" y="4096169"/>
                <a:ext cx="15547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CA" sz="7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747204-E839-710D-579F-DBCD54EB3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006" y="4096169"/>
                <a:ext cx="1554785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13126A-E9D0-8930-F2CA-F986A3C17EC2}"/>
                  </a:ext>
                </a:extLst>
              </p:cNvPr>
              <p:cNvSpPr txBox="1"/>
              <p:nvPr/>
            </p:nvSpPr>
            <p:spPr>
              <a:xfrm>
                <a:off x="5867110" y="4096168"/>
                <a:ext cx="148265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13126A-E9D0-8930-F2CA-F986A3C17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110" y="4096168"/>
                <a:ext cx="1482650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100D25-7688-2824-548D-9D0A0EA8EC7A}"/>
                  </a:ext>
                </a:extLst>
              </p:cNvPr>
              <p:cNvSpPr txBox="1"/>
              <p:nvPr/>
            </p:nvSpPr>
            <p:spPr>
              <a:xfrm>
                <a:off x="8410831" y="4096169"/>
                <a:ext cx="1554785" cy="1243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acc>
                            <m:accPr>
                              <m:chr m:val="̇"/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CA" sz="7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100D25-7688-2824-548D-9D0A0EA8E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831" y="4096169"/>
                <a:ext cx="1554785" cy="12434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E87852-5360-00CC-A338-ED90BD6B0E96}"/>
                  </a:ext>
                </a:extLst>
              </p:cNvPr>
              <p:cNvSpPr txBox="1"/>
              <p:nvPr/>
            </p:nvSpPr>
            <p:spPr>
              <a:xfrm>
                <a:off x="10158935" y="4096168"/>
                <a:ext cx="15186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acc>
                            <m:accPr>
                              <m:chr m:val="̇"/>
                              <m:ctrlP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7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CA" sz="7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E87852-5360-00CC-A338-ED90BD6B0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935" y="4096168"/>
                <a:ext cx="1518685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40E0E6-767F-FC3E-A877-CC6B579FDCC6}"/>
              </a:ext>
            </a:extLst>
          </p:cNvPr>
          <p:cNvCxnSpPr>
            <a:cxnSpLocks/>
          </p:cNvCxnSpPr>
          <p:nvPr/>
        </p:nvCxnSpPr>
        <p:spPr>
          <a:xfrm flipV="1">
            <a:off x="7842501" y="3013501"/>
            <a:ext cx="0" cy="288399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1348157-CDD5-78C7-B51B-156A06DB94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78360" y="1478880"/>
              <a:ext cx="7557480" cy="3844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1348157-CDD5-78C7-B51B-156A06DB94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9000" y="1469520"/>
                <a:ext cx="7576200" cy="386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460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57"/>
    </mc:Choice>
    <mc:Fallback xmlns="">
      <p:transition spd="slow" advTm="30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7D2688-F5FB-23E6-1A8D-155CD875109E}"/>
              </a:ext>
            </a:extLst>
          </p:cNvPr>
          <p:cNvSpPr txBox="1"/>
          <p:nvPr/>
        </p:nvSpPr>
        <p:spPr>
          <a:xfrm>
            <a:off x="388328" y="5714123"/>
            <a:ext cx="11617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dirty="0"/>
              <a:t>I’ll only be scratching the surface of QFT!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B26A8-EB29-7150-B878-28800D251BFC}"/>
              </a:ext>
            </a:extLst>
          </p:cNvPr>
          <p:cNvSpPr txBox="1"/>
          <p:nvPr/>
        </p:nvSpPr>
        <p:spPr>
          <a:xfrm>
            <a:off x="4661389" y="1037690"/>
            <a:ext cx="2813030" cy="2554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8000" b="1" dirty="0"/>
              <a:t>Weak</a:t>
            </a:r>
            <a:br>
              <a:rPr lang="en-CA" sz="8000" b="1" dirty="0"/>
            </a:br>
            <a:r>
              <a:rPr lang="en-CA" sz="8000" b="1" dirty="0"/>
              <a:t>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B135F-B477-8BE5-DC8D-DFA505083857}"/>
                  </a:ext>
                </a:extLst>
              </p:cNvPr>
              <p:cNvSpPr txBox="1"/>
              <p:nvPr/>
            </p:nvSpPr>
            <p:spPr>
              <a:xfrm>
                <a:off x="959284" y="1143877"/>
                <a:ext cx="2169825" cy="2173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B135F-B477-8BE5-DC8D-DFA505083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84" y="1143877"/>
                <a:ext cx="2169825" cy="2173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00F85B-6B66-E9BF-0CC1-6B884BF50F4F}"/>
                  </a:ext>
                </a:extLst>
              </p:cNvPr>
              <p:cNvSpPr txBox="1"/>
              <p:nvPr/>
            </p:nvSpPr>
            <p:spPr>
              <a:xfrm>
                <a:off x="9089230" y="1037690"/>
                <a:ext cx="1944956" cy="2460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CA" sz="6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acc>
                                </m:e>
                                <m:sup>
                                  <m:acc>
                                    <m:accPr>
                                      <m:chr m:val="̇"/>
                                      <m:ctrlPr>
                                        <a:rPr lang="en-CA" sz="6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CA" sz="6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</m:acc>
                                </m:e>
                                <m:sup>
                                  <m:acc>
                                    <m:accPr>
                                      <m:chr m:val="̇"/>
                                      <m:ctrlPr>
                                        <a:rPr lang="en-CA" sz="6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00F85B-6B66-E9BF-0CC1-6B884BF50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230" y="1037690"/>
                <a:ext cx="1944956" cy="2460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9302B26-5DA7-499C-F244-3E2614F2E552}"/>
              </a:ext>
            </a:extLst>
          </p:cNvPr>
          <p:cNvSpPr txBox="1"/>
          <p:nvPr/>
        </p:nvSpPr>
        <p:spPr>
          <a:xfrm>
            <a:off x="214995" y="134234"/>
            <a:ext cx="3400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u="sng" dirty="0">
                <a:solidFill>
                  <a:srgbClr val="002060"/>
                </a:solidFill>
              </a:rPr>
              <a:t>Left</a:t>
            </a:r>
            <a:r>
              <a:rPr lang="en-CA" sz="6000" dirty="0">
                <a:solidFill>
                  <a:srgbClr val="002060"/>
                </a:solidFill>
              </a:rPr>
              <a:t>-Chiral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D7A32-1F98-7FB9-0006-D15E4C58A187}"/>
              </a:ext>
            </a:extLst>
          </p:cNvPr>
          <p:cNvSpPr txBox="1"/>
          <p:nvPr/>
        </p:nvSpPr>
        <p:spPr>
          <a:xfrm>
            <a:off x="8250323" y="128214"/>
            <a:ext cx="3819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6000" u="sng" dirty="0">
                <a:solidFill>
                  <a:srgbClr val="C00000"/>
                </a:solidFill>
              </a:rPr>
              <a:t>Right</a:t>
            </a:r>
            <a:r>
              <a:rPr lang="en-CA" sz="6000" dirty="0">
                <a:solidFill>
                  <a:srgbClr val="C00000"/>
                </a:solidFill>
              </a:rPr>
              <a:t>-Chiral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E93C8-06A4-B44C-4F19-FF649A1BB7DB}"/>
              </a:ext>
            </a:extLst>
          </p:cNvPr>
          <p:cNvSpPr txBox="1"/>
          <p:nvPr/>
        </p:nvSpPr>
        <p:spPr>
          <a:xfrm>
            <a:off x="388328" y="3585055"/>
            <a:ext cx="3311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(or right-chiral anti-matter)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83641-BF55-0CD4-3433-D97CE035F803}"/>
              </a:ext>
            </a:extLst>
          </p:cNvPr>
          <p:cNvSpPr txBox="1"/>
          <p:nvPr/>
        </p:nvSpPr>
        <p:spPr>
          <a:xfrm>
            <a:off x="8692401" y="3585054"/>
            <a:ext cx="2935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(or left-chiral anti-matter)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F1BA15E-DE0B-3D11-3F38-A877192C9C2C}"/>
              </a:ext>
            </a:extLst>
          </p:cNvPr>
          <p:cNvSpPr/>
          <p:nvPr/>
        </p:nvSpPr>
        <p:spPr>
          <a:xfrm rot="10800000">
            <a:off x="3087068" y="1856096"/>
            <a:ext cx="1533832" cy="923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11D42E9-60AB-2127-9685-2CAA2EC60D47}"/>
              </a:ext>
            </a:extLst>
          </p:cNvPr>
          <p:cNvSpPr/>
          <p:nvPr/>
        </p:nvSpPr>
        <p:spPr>
          <a:xfrm>
            <a:off x="7483407" y="1853297"/>
            <a:ext cx="1533832" cy="9233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54B78344-C407-4161-7283-D18E88577004}"/>
              </a:ext>
            </a:extLst>
          </p:cNvPr>
          <p:cNvSpPr/>
          <p:nvPr/>
        </p:nvSpPr>
        <p:spPr>
          <a:xfrm rot="18900000">
            <a:off x="7487416" y="1471357"/>
            <a:ext cx="1651819" cy="1651819"/>
          </a:xfrm>
          <a:prstGeom prst="plus">
            <a:avLst>
              <a:gd name="adj" fmla="val 44643"/>
            </a:avLst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787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20"/>
    </mc:Choice>
    <mc:Fallback xmlns="">
      <p:transition spd="slow" advTm="41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1" y="0"/>
            <a:ext cx="8934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 Learning “Staircase”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2CC26-80E5-FCA2-4859-47B3BB4B81BF}"/>
              </a:ext>
            </a:extLst>
          </p:cNvPr>
          <p:cNvSpPr txBox="1"/>
          <p:nvPr/>
        </p:nvSpPr>
        <p:spPr>
          <a:xfrm>
            <a:off x="235971" y="4577432"/>
            <a:ext cx="2344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Simplest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54E82-49CB-2FAB-3A85-197302F4DD95}"/>
              </a:ext>
            </a:extLst>
          </p:cNvPr>
          <p:cNvSpPr txBox="1"/>
          <p:nvPr/>
        </p:nvSpPr>
        <p:spPr>
          <a:xfrm>
            <a:off x="9463363" y="1264296"/>
            <a:ext cx="2640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</a:rPr>
              <a:t>Most </a:t>
            </a:r>
            <a:r>
              <a:rPr lang="en-CA" sz="3600" dirty="0">
                <a:solidFill>
                  <a:schemeClr val="bg1"/>
                </a:solidFill>
              </a:rPr>
              <a:t>complicated</a:t>
            </a:r>
            <a:endParaRPr lang="en-CA" sz="4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3D2C26-A203-8244-A837-FBB89C84957C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6BAC3F-0C09-52D3-3DFB-86B4F22A9505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as </a:t>
            </a:r>
            <a:r>
              <a:rPr lang="en-CA" sz="3200" b="1" dirty="0">
                <a:solidFill>
                  <a:schemeClr val="tx1"/>
                </a:solidFill>
              </a:rPr>
              <a:t>square roots of vectors</a:t>
            </a:r>
            <a:endParaRPr lang="en-CA" sz="3600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E44A9-59DF-9761-B4CB-90A7D85A0AD9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60C1C5-6FD6-C99B-16CC-45D207164DA8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29C8C-673B-2A70-0C58-B2D485866883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883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601">
        <p:fade/>
      </p:transition>
    </mc:Choice>
    <mc:Fallback xmlns="">
      <p:transition spd="med" advTm="2560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97D4E0-D4E1-B44A-A0BC-8C58E73B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2" y="-1281235"/>
            <a:ext cx="12192000" cy="9420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7B02D-3E17-4040-35C4-A3765E7A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32" y="-1281235"/>
            <a:ext cx="12192000" cy="9420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2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6"/>
    </mc:Choice>
    <mc:Fallback xmlns="">
      <p:transition spd="slow" advTm="7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38B791-DD3D-B990-0042-D04CBFBB5944}"/>
                  </a:ext>
                </a:extLst>
              </p:cNvPr>
              <p:cNvSpPr txBox="1"/>
              <p:nvPr/>
            </p:nvSpPr>
            <p:spPr>
              <a:xfrm>
                <a:off x="179975" y="1127960"/>
                <a:ext cx="1183204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7800" b="0" i="1" u="sng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CA" sz="7800" u="sng" dirty="0"/>
                  <a:t> Playlist link in description </a:t>
                </a:r>
                <a14:m>
                  <m:oMath xmlns:m="http://schemas.openxmlformats.org/officeDocument/2006/math">
                    <m:r>
                      <a:rPr lang="en-CA" sz="7800" i="1" u="sng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CA" sz="7800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38B791-DD3D-B990-0042-D04CBFBB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5" y="1127960"/>
                <a:ext cx="11832048" cy="1323439"/>
              </a:xfrm>
              <a:prstGeom prst="rect">
                <a:avLst/>
              </a:prstGeom>
              <a:blipFill>
                <a:blip r:embed="rId3"/>
                <a:stretch>
                  <a:fillRect t="-19355" b="-391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936267-A8B9-DC75-C7AB-968C3DE9237D}"/>
              </a:ext>
            </a:extLst>
          </p:cNvPr>
          <p:cNvSpPr txBox="1"/>
          <p:nvPr/>
        </p:nvSpPr>
        <p:spPr>
          <a:xfrm>
            <a:off x="1" y="3465513"/>
            <a:ext cx="12191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800" dirty="0"/>
              <a:t>Start with: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6000" dirty="0"/>
              <a:t>Basic examples of spinors in physics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24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1"/>
    </mc:Choice>
    <mc:Fallback xmlns="">
      <p:transition spd="slow" advTm="23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CA313E-134F-3832-74BB-FEAF191B3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"/>
          <a:stretch/>
        </p:blipFill>
        <p:spPr>
          <a:xfrm>
            <a:off x="-552450" y="-873583"/>
            <a:ext cx="13296900" cy="8532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20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83"/>
    </mc:Choice>
    <mc:Fallback xmlns="">
      <p:transition spd="slow" advTm="8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0EE95A-AA11-7741-F78B-B6CC2F41AF36}"/>
              </a:ext>
            </a:extLst>
          </p:cNvPr>
          <p:cNvSpPr txBox="1"/>
          <p:nvPr/>
        </p:nvSpPr>
        <p:spPr>
          <a:xfrm>
            <a:off x="6406935" y="-95250"/>
            <a:ext cx="50388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Fermions</a:t>
            </a:r>
          </a:p>
          <a:p>
            <a:pPr algn="ctr"/>
            <a:r>
              <a:rPr lang="en-CA" sz="4800" dirty="0"/>
              <a:t>(“matter particles”)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80C1F-2BF6-0A9A-3193-D4F28C9A5FDC}"/>
              </a:ext>
            </a:extLst>
          </p:cNvPr>
          <p:cNvSpPr txBox="1"/>
          <p:nvPr/>
        </p:nvSpPr>
        <p:spPr>
          <a:xfrm>
            <a:off x="460429" y="-95250"/>
            <a:ext cx="46959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dirty="0"/>
              <a:t>Bosons</a:t>
            </a:r>
          </a:p>
          <a:p>
            <a:pPr algn="ctr"/>
            <a:r>
              <a:rPr lang="en-CA" sz="4800" dirty="0"/>
              <a:t>(“force particles”)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D8A64A-4207-A57D-F963-8E8CB47EBFC2}"/>
              </a:ext>
            </a:extLst>
          </p:cNvPr>
          <p:cNvCxnSpPr>
            <a:cxnSpLocks/>
          </p:cNvCxnSpPr>
          <p:nvPr/>
        </p:nvCxnSpPr>
        <p:spPr>
          <a:xfrm>
            <a:off x="5791200" y="0"/>
            <a:ext cx="0" cy="685800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97585E8-90C1-452A-3E57-10CC9F1A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497" y="1636890"/>
            <a:ext cx="5242139" cy="487082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96A71BEA-615A-BE28-D07C-BBAC003190B3}"/>
              </a:ext>
            </a:extLst>
          </p:cNvPr>
          <p:cNvGrpSpPr/>
          <p:nvPr/>
        </p:nvGrpSpPr>
        <p:grpSpPr>
          <a:xfrm>
            <a:off x="5972709" y="1683249"/>
            <a:ext cx="3706429" cy="5078841"/>
            <a:chOff x="6271518" y="1717635"/>
            <a:chExt cx="3873372" cy="5307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B88EC1A-CF45-C15F-5D08-19D3F991E89D}"/>
                    </a:ext>
                  </a:extLst>
                </p:cNvPr>
                <p:cNvSpPr/>
                <p:nvPr/>
              </p:nvSpPr>
              <p:spPr>
                <a:xfrm>
                  <a:off x="6271518" y="1721453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800" dirty="0">
                    <a:solidFill>
                      <a:srgbClr val="0070C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0070C0"/>
                      </a:solidFill>
                    </a:rPr>
                    <a:t>up</a:t>
                  </a:r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CB88EC1A-CF45-C15F-5D08-19D3F991E8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518" y="1721453"/>
                  <a:ext cx="1200150" cy="120015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481F8994-FA07-A707-7170-90D568BA31C3}"/>
                    </a:ext>
                  </a:extLst>
                </p:cNvPr>
                <p:cNvSpPr/>
                <p:nvPr/>
              </p:nvSpPr>
              <p:spPr>
                <a:xfrm>
                  <a:off x="6271518" y="3033542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CA" dirty="0">
                    <a:solidFill>
                      <a:srgbClr val="0070C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0070C0"/>
                      </a:solidFill>
                    </a:rPr>
                    <a:t>down</a:t>
                  </a:r>
                </a:p>
              </p:txBody>
            </p:sp>
          </mc:Choice>
          <mc:Fallback xmlns="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481F8994-FA07-A707-7170-90D568BA3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518" y="3033542"/>
                  <a:ext cx="1200150" cy="120015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3343CCCE-026D-401B-246A-1914E9495915}"/>
                    </a:ext>
                  </a:extLst>
                </p:cNvPr>
                <p:cNvSpPr/>
                <p:nvPr/>
              </p:nvSpPr>
              <p:spPr>
                <a:xfrm>
                  <a:off x="7607040" y="3033542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000" b="0" dirty="0">
                    <a:solidFill>
                      <a:srgbClr val="0070C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0070C0"/>
                      </a:solidFill>
                    </a:rPr>
                    <a:t>strange</a:t>
                  </a:r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3343CCCE-026D-401B-246A-1914E94959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040" y="3033542"/>
                  <a:ext cx="1200150" cy="120015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B3888774-374A-50D8-FF37-9CDCD94F8EC1}"/>
                    </a:ext>
                  </a:extLst>
                </p:cNvPr>
                <p:cNvSpPr/>
                <p:nvPr/>
              </p:nvSpPr>
              <p:spPr>
                <a:xfrm>
                  <a:off x="7607040" y="1717635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CA" dirty="0">
                      <a:solidFill>
                        <a:srgbClr val="0070C0"/>
                      </a:solidFill>
                    </a:rPr>
                    <a:t> </a:t>
                  </a:r>
                  <a:br>
                    <a:rPr lang="en-CA" dirty="0">
                      <a:solidFill>
                        <a:srgbClr val="0070C0"/>
                      </a:solidFill>
                    </a:rPr>
                  </a:br>
                  <a:r>
                    <a:rPr lang="en-CA" dirty="0">
                      <a:solidFill>
                        <a:srgbClr val="0070C0"/>
                      </a:solidFill>
                    </a:rPr>
                    <a:t>charm</a:t>
                  </a:r>
                </a:p>
              </p:txBody>
            </p:sp>
          </mc:Choice>
          <mc:Fallback xmlns=""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B3888774-374A-50D8-FF37-9CDCD94F8E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040" y="1717635"/>
                  <a:ext cx="1200150" cy="120015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61DA89FF-6ADA-F4E0-B7B4-900F7F62C9E0}"/>
                    </a:ext>
                  </a:extLst>
                </p:cNvPr>
                <p:cNvSpPr/>
                <p:nvPr/>
              </p:nvSpPr>
              <p:spPr>
                <a:xfrm>
                  <a:off x="8942562" y="1717635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CA" dirty="0">
                      <a:solidFill>
                        <a:srgbClr val="0070C0"/>
                      </a:solidFill>
                    </a:rPr>
                    <a:t> </a:t>
                  </a:r>
                  <a:br>
                    <a:rPr lang="en-CA" dirty="0">
                      <a:solidFill>
                        <a:srgbClr val="0070C0"/>
                      </a:solidFill>
                    </a:rPr>
                  </a:br>
                  <a:r>
                    <a:rPr lang="en-CA" dirty="0">
                      <a:solidFill>
                        <a:srgbClr val="0070C0"/>
                      </a:solidFill>
                    </a:rPr>
                    <a:t>top</a:t>
                  </a:r>
                </a:p>
              </p:txBody>
            </p:sp>
          </mc:Choice>
          <mc:Fallback xmlns="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61DA89FF-6ADA-F4E0-B7B4-900F7F62C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2562" y="1717635"/>
                  <a:ext cx="1200150" cy="120015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F31F2ED-DEBF-5131-E21D-E71D6BA2C147}"/>
                    </a:ext>
                  </a:extLst>
                </p:cNvPr>
                <p:cNvSpPr/>
                <p:nvPr/>
              </p:nvSpPr>
              <p:spPr>
                <a:xfrm>
                  <a:off x="8942562" y="3036202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CA" dirty="0">
                    <a:solidFill>
                      <a:srgbClr val="0070C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0070C0"/>
                      </a:solidFill>
                    </a:rPr>
                    <a:t>bottom</a:t>
                  </a: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AF31F2ED-DEBF-5131-E21D-E71D6BA2C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2562" y="3036202"/>
                  <a:ext cx="1200150" cy="120015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0F7E5B4A-20C6-4B89-2005-4F1DDDF8A689}"/>
                    </a:ext>
                  </a:extLst>
                </p:cNvPr>
                <p:cNvSpPr/>
                <p:nvPr/>
              </p:nvSpPr>
              <p:spPr>
                <a:xfrm>
                  <a:off x="6273696" y="4510335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CA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FF0000"/>
                      </a:solidFill>
                    </a:rPr>
                    <a:t>electron</a:t>
                  </a:r>
                </a:p>
              </p:txBody>
            </p:sp>
          </mc:Choice>
          <mc:Fallback xmlns=""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0F7E5B4A-20C6-4B89-2005-4F1DDDF8A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696" y="4510335"/>
                  <a:ext cx="1200150" cy="120015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E4BB1DF9-43EB-A5F6-7325-1593EFF6CE8A}"/>
                    </a:ext>
                  </a:extLst>
                </p:cNvPr>
                <p:cNvSpPr/>
                <p:nvPr/>
              </p:nvSpPr>
              <p:spPr>
                <a:xfrm>
                  <a:off x="6273696" y="5822424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CA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CA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FF0000"/>
                      </a:solidFill>
                    </a:rPr>
                    <a:t>electron neutrino</a:t>
                  </a:r>
                </a:p>
              </p:txBody>
            </p:sp>
          </mc:Choice>
          <mc:Fallback xmlns=""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E4BB1DF9-43EB-A5F6-7325-1593EFF6C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3696" y="5822424"/>
                  <a:ext cx="1200150" cy="1200150"/>
                </a:xfrm>
                <a:prstGeom prst="roundRect">
                  <a:avLst/>
                </a:prstGeom>
                <a:blipFill>
                  <a:blip r:embed="rId12"/>
                  <a:stretch>
                    <a:fillRect b="-9596"/>
                  </a:stretch>
                </a:blipFill>
                <a:ln w="571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1D994D34-BAEA-A581-511A-72E60B7D884F}"/>
                    </a:ext>
                  </a:extLst>
                </p:cNvPr>
                <p:cNvSpPr/>
                <p:nvPr/>
              </p:nvSpPr>
              <p:spPr>
                <a:xfrm>
                  <a:off x="7609218" y="5822424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CA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CA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FF0000"/>
                      </a:solidFill>
                    </a:rPr>
                    <a:t>muon neutrino</a:t>
                  </a:r>
                </a:p>
              </p:txBody>
            </p:sp>
          </mc:Choice>
          <mc:Fallback xmlns=""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1D994D34-BAEA-A581-511A-72E60B7D88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218" y="5822424"/>
                  <a:ext cx="1200150" cy="1200150"/>
                </a:xfrm>
                <a:prstGeom prst="roundRect">
                  <a:avLst/>
                </a:prstGeom>
                <a:blipFill>
                  <a:blip r:embed="rId13"/>
                  <a:stretch>
                    <a:fillRect b="-11616"/>
                  </a:stretch>
                </a:blipFill>
                <a:ln w="571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5621C59A-6290-8735-C688-6964A12907D3}"/>
                    </a:ext>
                  </a:extLst>
                </p:cNvPr>
                <p:cNvSpPr/>
                <p:nvPr/>
              </p:nvSpPr>
              <p:spPr>
                <a:xfrm>
                  <a:off x="7609218" y="4506517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CA" dirty="0">
                    <a:solidFill>
                      <a:srgbClr val="FF000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FF0000"/>
                      </a:solidFill>
                    </a:rPr>
                    <a:t>muon</a:t>
                  </a:r>
                </a:p>
              </p:txBody>
            </p:sp>
          </mc:Choice>
          <mc:Fallback xmlns=""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5621C59A-6290-8735-C688-6964A12907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218" y="4506517"/>
                  <a:ext cx="1200150" cy="120015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571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FCF9D62F-CC18-1C65-DFE1-3CFBCA29424F}"/>
                    </a:ext>
                  </a:extLst>
                </p:cNvPr>
                <p:cNvSpPr/>
                <p:nvPr/>
              </p:nvSpPr>
              <p:spPr>
                <a:xfrm>
                  <a:off x="8944740" y="4506517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r>
                    <a:rPr lang="en-CA" dirty="0">
                      <a:solidFill>
                        <a:srgbClr val="FF0000"/>
                      </a:solidFill>
                    </a:rPr>
                    <a:t> </a:t>
                  </a:r>
                  <a:br>
                    <a:rPr lang="en-CA" dirty="0">
                      <a:solidFill>
                        <a:srgbClr val="FF0000"/>
                      </a:solidFill>
                    </a:rPr>
                  </a:br>
                  <a:r>
                    <a:rPr lang="en-CA" dirty="0">
                      <a:solidFill>
                        <a:srgbClr val="FF0000"/>
                      </a:solidFill>
                    </a:rPr>
                    <a:t>tau</a:t>
                  </a:r>
                </a:p>
              </p:txBody>
            </p:sp>
          </mc:Choice>
          <mc:Fallback xmlns=""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FCF9D62F-CC18-1C65-DFE1-3CFBCA2942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4740" y="4506517"/>
                  <a:ext cx="1200150" cy="1200150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571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C69B4339-A4D4-C562-C375-BE870CDDB822}"/>
                    </a:ext>
                  </a:extLst>
                </p:cNvPr>
                <p:cNvSpPr/>
                <p:nvPr/>
              </p:nvSpPr>
              <p:spPr>
                <a:xfrm>
                  <a:off x="8944740" y="5825084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a14:m>
                  <a:r>
                    <a:rPr lang="en-CA" dirty="0">
                      <a:solidFill>
                        <a:srgbClr val="FF0000"/>
                      </a:solidFill>
                    </a:rPr>
                    <a:t> </a:t>
                  </a:r>
                  <a:br>
                    <a:rPr lang="en-CA" dirty="0">
                      <a:solidFill>
                        <a:srgbClr val="FF0000"/>
                      </a:solidFill>
                    </a:rPr>
                  </a:br>
                  <a:r>
                    <a:rPr lang="en-CA" dirty="0">
                      <a:solidFill>
                        <a:srgbClr val="FF0000"/>
                      </a:solidFill>
                    </a:rPr>
                    <a:t>tau neutrino</a:t>
                  </a:r>
                </a:p>
              </p:txBody>
            </p:sp>
          </mc:Choice>
          <mc:Fallback xmlns=""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C69B4339-A4D4-C562-C375-BE870CDDB8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4740" y="5825084"/>
                  <a:ext cx="1200150" cy="1200150"/>
                </a:xfrm>
                <a:prstGeom prst="roundRect">
                  <a:avLst/>
                </a:prstGeom>
                <a:blipFill>
                  <a:blip r:embed="rId16"/>
                  <a:stretch>
                    <a:fillRect b="-9645"/>
                  </a:stretch>
                </a:blipFill>
                <a:ln w="571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A627DBB-CE7A-31DE-0537-3E5D12100362}"/>
                  </a:ext>
                </a:extLst>
              </p:cNvPr>
              <p:cNvSpPr/>
              <p:nvPr/>
            </p:nvSpPr>
            <p:spPr>
              <a:xfrm>
                <a:off x="1097590" y="5606663"/>
                <a:ext cx="1150994" cy="1150994"/>
              </a:xfrm>
              <a:prstGeom prst="roundRect">
                <a:avLst/>
              </a:prstGeom>
              <a:noFill/>
              <a:ln w="5715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dirty="0">
                  <a:solidFill>
                    <a:srgbClr val="FF3300"/>
                  </a:solidFill>
                </a:endParaRPr>
              </a:p>
              <a:p>
                <a:pPr algn="ctr"/>
                <a:r>
                  <a:rPr lang="en-CA" dirty="0">
                    <a:solidFill>
                      <a:srgbClr val="FF3300"/>
                    </a:solidFill>
                  </a:rPr>
                  <a:t>Higgs</a:t>
                </a: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A627DBB-CE7A-31DE-0537-3E5D12100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0" y="5606663"/>
                <a:ext cx="1150994" cy="1150994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57150">
                <a:solidFill>
                  <a:srgbClr val="FF33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AC01345-6E13-83BB-72D1-9036A855394D}"/>
              </a:ext>
            </a:extLst>
          </p:cNvPr>
          <p:cNvGrpSpPr/>
          <p:nvPr/>
        </p:nvGrpSpPr>
        <p:grpSpPr>
          <a:xfrm>
            <a:off x="121079" y="1718513"/>
            <a:ext cx="2703002" cy="3606064"/>
            <a:chOff x="389965" y="1702300"/>
            <a:chExt cx="2818441" cy="37600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705E6433-D0C2-5D62-DC11-6CE02E3D486A}"/>
                    </a:ext>
                  </a:extLst>
                </p:cNvPr>
                <p:cNvSpPr/>
                <p:nvPr/>
              </p:nvSpPr>
              <p:spPr>
                <a:xfrm>
                  <a:off x="417193" y="3859271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CA" sz="800" dirty="0">
                    <a:solidFill>
                      <a:srgbClr val="00B05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00B050"/>
                      </a:solidFill>
                    </a:rPr>
                    <a:t>photon</a:t>
                  </a:r>
                </a:p>
              </p:txBody>
            </p:sp>
          </mc:Choice>
          <mc:Fallback xmlns=""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705E6433-D0C2-5D62-DC11-6CE02E3D48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193" y="3859271"/>
                  <a:ext cx="1200150" cy="1200150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571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CC1F6320-FC41-156B-C226-94B53C9C60CF}"/>
                    </a:ext>
                  </a:extLst>
                </p:cNvPr>
                <p:cNvSpPr/>
                <p:nvPr/>
              </p:nvSpPr>
              <p:spPr>
                <a:xfrm>
                  <a:off x="1992706" y="1702300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CA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CA" dirty="0">
                      <a:solidFill>
                        <a:srgbClr val="00B050"/>
                      </a:solidFill>
                    </a:rPr>
                    <a:t>W</a:t>
                  </a:r>
                  <a:r>
                    <a:rPr lang="en-CA" baseline="30000" dirty="0">
                      <a:solidFill>
                        <a:srgbClr val="00B050"/>
                      </a:solidFill>
                    </a:rPr>
                    <a:t>+ </a:t>
                  </a:r>
                  <a:r>
                    <a:rPr lang="en-CA" dirty="0">
                      <a:solidFill>
                        <a:srgbClr val="00B050"/>
                      </a:solidFill>
                    </a:rPr>
                    <a:t>boson</a:t>
                  </a:r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CC1F6320-FC41-156B-C226-94B53C9C60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2706" y="1702300"/>
                  <a:ext cx="1200150" cy="1200150"/>
                </a:xfrm>
                <a:prstGeom prst="round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  <a:ln w="571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C301BC7-4C85-25F5-CB9E-4ECA0CDDC6DF}"/>
                    </a:ext>
                  </a:extLst>
                </p:cNvPr>
                <p:cNvSpPr/>
                <p:nvPr/>
              </p:nvSpPr>
              <p:spPr>
                <a:xfrm>
                  <a:off x="1997733" y="2982260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CA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CA" sz="4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en-CA" dirty="0">
                      <a:solidFill>
                        <a:srgbClr val="00B050"/>
                      </a:solidFill>
                    </a:rPr>
                    <a:t>W</a:t>
                  </a:r>
                  <a:r>
                    <a:rPr lang="en-CA" baseline="30000" dirty="0">
                      <a:solidFill>
                        <a:srgbClr val="00B050"/>
                      </a:solidFill>
                    </a:rPr>
                    <a:t>- </a:t>
                  </a:r>
                  <a:r>
                    <a:rPr lang="en-CA" dirty="0">
                      <a:solidFill>
                        <a:srgbClr val="00B050"/>
                      </a:solidFill>
                    </a:rPr>
                    <a:t>boson</a:t>
                  </a:r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C301BC7-4C85-25F5-CB9E-4ECA0CDDC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7733" y="2982260"/>
                  <a:ext cx="1200150" cy="1200150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571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7C47A2F-83C8-2E0A-28AD-37DA3A0DFE14}"/>
                    </a:ext>
                  </a:extLst>
                </p:cNvPr>
                <p:cNvSpPr/>
                <p:nvPr/>
              </p:nvSpPr>
              <p:spPr>
                <a:xfrm>
                  <a:off x="2008256" y="4262220"/>
                  <a:ext cx="1200150" cy="1200150"/>
                </a:xfrm>
                <a:prstGeom prst="roundRect">
                  <a:avLst/>
                </a:prstGeom>
                <a:noFill/>
                <a:ln w="571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4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CA" sz="4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CA" dirty="0">
                    <a:solidFill>
                      <a:srgbClr val="00B050"/>
                    </a:solidFill>
                  </a:endParaRPr>
                </a:p>
                <a:p>
                  <a:pPr algn="ctr"/>
                  <a:r>
                    <a:rPr lang="en-CA" dirty="0">
                      <a:solidFill>
                        <a:srgbClr val="00B050"/>
                      </a:solidFill>
                    </a:rPr>
                    <a:t>Z</a:t>
                  </a:r>
                  <a:r>
                    <a:rPr lang="en-CA" baseline="300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CA" dirty="0">
                      <a:solidFill>
                        <a:srgbClr val="00B050"/>
                      </a:solidFill>
                    </a:rPr>
                    <a:t> boson</a:t>
                  </a: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7C47A2F-83C8-2E0A-28AD-37DA3A0DFE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8256" y="4262220"/>
                  <a:ext cx="1200150" cy="1200150"/>
                </a:xfrm>
                <a:prstGeom prst="round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571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C95ABB-5776-FB11-A305-337A77CC50E8}"/>
                </a:ext>
              </a:extLst>
            </p:cNvPr>
            <p:cNvGrpSpPr/>
            <p:nvPr/>
          </p:nvGrpSpPr>
          <p:grpSpPr>
            <a:xfrm>
              <a:off x="389965" y="1848902"/>
              <a:ext cx="1200172" cy="1893079"/>
              <a:chOff x="239297" y="3113750"/>
              <a:chExt cx="1200172" cy="18930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605E5F21-6A9A-7CE8-E73E-A45C8430FFFD}"/>
                      </a:ext>
                    </a:extLst>
                  </p:cNvPr>
                  <p:cNvSpPr/>
                  <p:nvPr/>
                </p:nvSpPr>
                <p:spPr>
                  <a:xfrm>
                    <a:off x="239319" y="3113750"/>
                    <a:ext cx="1200150" cy="12001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endParaRPr lang="en-CA" sz="8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r>
                      <a:rPr lang="en-CA" dirty="0">
                        <a:solidFill>
                          <a:srgbClr val="00B050"/>
                        </a:solidFill>
                      </a:rPr>
                      <a:t>gluons</a:t>
                    </a:r>
                  </a:p>
                </p:txBody>
              </p:sp>
            </mc:Choice>
            <mc:Fallback xmlns=""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605E5F21-6A9A-7CE8-E73E-A45C8430FF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319" y="3113750"/>
                    <a:ext cx="1200150" cy="1200150"/>
                  </a:xfrm>
                  <a:prstGeom prst="roundRect">
                    <a:avLst/>
                  </a:prstGeom>
                  <a:blipFill>
                    <a:blip r:embed="rId22"/>
                    <a:stretch>
                      <a:fillRect b="-3030"/>
                    </a:stretch>
                  </a:blipFill>
                  <a:ln w="5715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410DFED2-DD15-4243-1541-33A5DE4B3FC1}"/>
                      </a:ext>
                    </a:extLst>
                  </p:cNvPr>
                  <p:cNvSpPr/>
                  <p:nvPr/>
                </p:nvSpPr>
                <p:spPr>
                  <a:xfrm>
                    <a:off x="239319" y="3206604"/>
                    <a:ext cx="1200150" cy="12001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endParaRPr lang="en-CA" sz="8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r>
                      <a:rPr lang="en-CA" dirty="0">
                        <a:solidFill>
                          <a:srgbClr val="00B050"/>
                        </a:solidFill>
                      </a:rPr>
                      <a:t>gluons</a:t>
                    </a:r>
                  </a:p>
                </p:txBody>
              </p:sp>
            </mc:Choice>
            <mc:Fallback xmlns=""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410DFED2-DD15-4243-1541-33A5DE4B3F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319" y="3206604"/>
                    <a:ext cx="1200150" cy="1200150"/>
                  </a:xfrm>
                  <a:prstGeom prst="roundRect">
                    <a:avLst/>
                  </a:prstGeom>
                  <a:blipFill>
                    <a:blip r:embed="rId23"/>
                    <a:stretch>
                      <a:fillRect b="-3553"/>
                    </a:stretch>
                  </a:blipFill>
                  <a:ln w="5715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: Rounded Corners 44">
                    <a:extLst>
                      <a:ext uri="{FF2B5EF4-FFF2-40B4-BE49-F238E27FC236}">
                        <a16:creationId xmlns:a16="http://schemas.microsoft.com/office/drawing/2014/main" id="{D5F26DDF-6A4B-DFC3-68BA-858486117959}"/>
                      </a:ext>
                    </a:extLst>
                  </p:cNvPr>
                  <p:cNvSpPr/>
                  <p:nvPr/>
                </p:nvSpPr>
                <p:spPr>
                  <a:xfrm>
                    <a:off x="239319" y="3309292"/>
                    <a:ext cx="1200150" cy="12001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endParaRPr lang="en-CA" sz="8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r>
                      <a:rPr lang="en-CA" dirty="0">
                        <a:solidFill>
                          <a:srgbClr val="00B050"/>
                        </a:solidFill>
                      </a:rPr>
                      <a:t>gluons</a:t>
                    </a:r>
                  </a:p>
                </p:txBody>
              </p:sp>
            </mc:Choice>
            <mc:Fallback xmlns="">
              <p:sp>
                <p:nvSpPr>
                  <p:cNvPr id="45" name="Rectangle: Rounded Corners 44">
                    <a:extLst>
                      <a:ext uri="{FF2B5EF4-FFF2-40B4-BE49-F238E27FC236}">
                        <a16:creationId xmlns:a16="http://schemas.microsoft.com/office/drawing/2014/main" id="{D5F26DDF-6A4B-DFC3-68BA-8584861179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319" y="3309292"/>
                    <a:ext cx="1200150" cy="1200150"/>
                  </a:xfrm>
                  <a:prstGeom prst="roundRect">
                    <a:avLst/>
                  </a:prstGeom>
                  <a:blipFill>
                    <a:blip r:embed="rId24"/>
                    <a:stretch>
                      <a:fillRect b="-3030"/>
                    </a:stretch>
                  </a:blipFill>
                  <a:ln w="5715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: Rounded Corners 45">
                    <a:extLst>
                      <a:ext uri="{FF2B5EF4-FFF2-40B4-BE49-F238E27FC236}">
                        <a16:creationId xmlns:a16="http://schemas.microsoft.com/office/drawing/2014/main" id="{848C0ADA-F0CF-2D32-90DE-4EEF41A4E647}"/>
                      </a:ext>
                    </a:extLst>
                  </p:cNvPr>
                  <p:cNvSpPr/>
                  <p:nvPr/>
                </p:nvSpPr>
                <p:spPr>
                  <a:xfrm>
                    <a:off x="239319" y="3408741"/>
                    <a:ext cx="1200150" cy="12001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endParaRPr lang="en-CA" sz="8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r>
                      <a:rPr lang="en-CA" dirty="0">
                        <a:solidFill>
                          <a:srgbClr val="00B050"/>
                        </a:solidFill>
                      </a:rPr>
                      <a:t>gluons</a:t>
                    </a:r>
                  </a:p>
                </p:txBody>
              </p:sp>
            </mc:Choice>
            <mc:Fallback xmlns="">
              <p:sp>
                <p:nvSpPr>
                  <p:cNvPr id="46" name="Rectangle: Rounded Corners 45">
                    <a:extLst>
                      <a:ext uri="{FF2B5EF4-FFF2-40B4-BE49-F238E27FC236}">
                        <a16:creationId xmlns:a16="http://schemas.microsoft.com/office/drawing/2014/main" id="{848C0ADA-F0CF-2D32-90DE-4EEF41A4E6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319" y="3408741"/>
                    <a:ext cx="1200150" cy="1200150"/>
                  </a:xfrm>
                  <a:prstGeom prst="roundRect">
                    <a:avLst/>
                  </a:prstGeom>
                  <a:blipFill>
                    <a:blip r:embed="rId25"/>
                    <a:stretch>
                      <a:fillRect b="-3535"/>
                    </a:stretch>
                  </a:blipFill>
                  <a:ln w="5715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805F2A74-D42A-F3DF-4D8C-ABF43DF3349E}"/>
                      </a:ext>
                    </a:extLst>
                  </p:cNvPr>
                  <p:cNvSpPr/>
                  <p:nvPr/>
                </p:nvSpPr>
                <p:spPr>
                  <a:xfrm>
                    <a:off x="239297" y="3511688"/>
                    <a:ext cx="1200150" cy="12001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endParaRPr lang="en-CA" sz="8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r>
                      <a:rPr lang="en-CA" dirty="0">
                        <a:solidFill>
                          <a:srgbClr val="00B050"/>
                        </a:solidFill>
                      </a:rPr>
                      <a:t>gluons</a:t>
                    </a:r>
                  </a:p>
                </p:txBody>
              </p:sp>
            </mc:Choice>
            <mc:Fallback xmlns=""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805F2A74-D42A-F3DF-4D8C-ABF43DF334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7" y="3511688"/>
                    <a:ext cx="1200150" cy="1200150"/>
                  </a:xfrm>
                  <a:prstGeom prst="roundRect">
                    <a:avLst/>
                  </a:prstGeom>
                  <a:blipFill>
                    <a:blip r:embed="rId26"/>
                    <a:stretch>
                      <a:fillRect b="-3553"/>
                    </a:stretch>
                  </a:blipFill>
                  <a:ln w="5715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: Rounded Corners 47">
                    <a:extLst>
                      <a:ext uri="{FF2B5EF4-FFF2-40B4-BE49-F238E27FC236}">
                        <a16:creationId xmlns:a16="http://schemas.microsoft.com/office/drawing/2014/main" id="{E312CD7E-483F-8A01-C50A-D91C5FEFA78C}"/>
                      </a:ext>
                    </a:extLst>
                  </p:cNvPr>
                  <p:cNvSpPr/>
                  <p:nvPr/>
                </p:nvSpPr>
                <p:spPr>
                  <a:xfrm>
                    <a:off x="239297" y="3604542"/>
                    <a:ext cx="1200150" cy="12001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endParaRPr lang="en-CA" sz="8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r>
                      <a:rPr lang="en-CA" dirty="0">
                        <a:solidFill>
                          <a:srgbClr val="00B050"/>
                        </a:solidFill>
                      </a:rPr>
                      <a:t>gluons</a:t>
                    </a:r>
                  </a:p>
                </p:txBody>
              </p:sp>
            </mc:Choice>
            <mc:Fallback xmlns="">
              <p:sp>
                <p:nvSpPr>
                  <p:cNvPr id="48" name="Rectangle: Rounded Corners 47">
                    <a:extLst>
                      <a:ext uri="{FF2B5EF4-FFF2-40B4-BE49-F238E27FC236}">
                        <a16:creationId xmlns:a16="http://schemas.microsoft.com/office/drawing/2014/main" id="{E312CD7E-483F-8A01-C50A-D91C5FEFA7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7" y="3604542"/>
                    <a:ext cx="1200150" cy="1200150"/>
                  </a:xfrm>
                  <a:prstGeom prst="roundRect">
                    <a:avLst/>
                  </a:prstGeom>
                  <a:blipFill>
                    <a:blip r:embed="rId27"/>
                    <a:stretch>
                      <a:fillRect b="-3535"/>
                    </a:stretch>
                  </a:blipFill>
                  <a:ln w="5715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: Rounded Corners 48">
                    <a:extLst>
                      <a:ext uri="{FF2B5EF4-FFF2-40B4-BE49-F238E27FC236}">
                        <a16:creationId xmlns:a16="http://schemas.microsoft.com/office/drawing/2014/main" id="{2CDE5050-F176-D3C8-A6F9-4AE028019AB4}"/>
                      </a:ext>
                    </a:extLst>
                  </p:cNvPr>
                  <p:cNvSpPr/>
                  <p:nvPr/>
                </p:nvSpPr>
                <p:spPr>
                  <a:xfrm>
                    <a:off x="239297" y="3707230"/>
                    <a:ext cx="1200150" cy="12001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endParaRPr lang="en-CA" sz="8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r>
                      <a:rPr lang="en-CA" dirty="0">
                        <a:solidFill>
                          <a:srgbClr val="00B050"/>
                        </a:solidFill>
                      </a:rPr>
                      <a:t>gluons</a:t>
                    </a:r>
                  </a:p>
                </p:txBody>
              </p:sp>
            </mc:Choice>
            <mc:Fallback xmlns="">
              <p:sp>
                <p:nvSpPr>
                  <p:cNvPr id="49" name="Rectangle: Rounded Corners 48">
                    <a:extLst>
                      <a:ext uri="{FF2B5EF4-FFF2-40B4-BE49-F238E27FC236}">
                        <a16:creationId xmlns:a16="http://schemas.microsoft.com/office/drawing/2014/main" id="{2CDE5050-F176-D3C8-A6F9-4AE028019A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7" y="3707230"/>
                    <a:ext cx="1200150" cy="1200150"/>
                  </a:xfrm>
                  <a:prstGeom prst="roundRect">
                    <a:avLst/>
                  </a:prstGeom>
                  <a:blipFill>
                    <a:blip r:embed="rId28"/>
                    <a:stretch>
                      <a:fillRect b="-3535"/>
                    </a:stretch>
                  </a:blipFill>
                  <a:ln w="5715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06AC60C9-408B-04E2-0DC9-ADFF5BA2B565}"/>
                      </a:ext>
                    </a:extLst>
                  </p:cNvPr>
                  <p:cNvSpPr/>
                  <p:nvPr/>
                </p:nvSpPr>
                <p:spPr>
                  <a:xfrm>
                    <a:off x="239297" y="3806679"/>
                    <a:ext cx="1200150" cy="120015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571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endParaRPr lang="en-CA" sz="800" dirty="0">
                      <a:solidFill>
                        <a:srgbClr val="00B050"/>
                      </a:solidFill>
                    </a:endParaRPr>
                  </a:p>
                  <a:p>
                    <a:pPr algn="ctr"/>
                    <a:r>
                      <a:rPr lang="en-CA" dirty="0">
                        <a:solidFill>
                          <a:srgbClr val="00B050"/>
                        </a:solidFill>
                      </a:rPr>
                      <a:t>gluons</a:t>
                    </a:r>
                  </a:p>
                </p:txBody>
              </p:sp>
            </mc:Choice>
            <mc:Fallback xmlns=""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06AC60C9-408B-04E2-0DC9-ADFF5BA2B5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7" y="3806679"/>
                    <a:ext cx="1200150" cy="1200150"/>
                  </a:xfrm>
                  <a:prstGeom prst="roundRect">
                    <a:avLst/>
                  </a:prstGeom>
                  <a:blipFill>
                    <a:blip r:embed="rId29"/>
                    <a:stretch>
                      <a:fillRect b="-3030"/>
                    </a:stretch>
                  </a:blipFill>
                  <a:ln w="5715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7EE7193-A143-63E3-E6DA-07D460F3C93A}"/>
              </a:ext>
            </a:extLst>
          </p:cNvPr>
          <p:cNvGrpSpPr/>
          <p:nvPr/>
        </p:nvGrpSpPr>
        <p:grpSpPr>
          <a:xfrm>
            <a:off x="3250233" y="1660831"/>
            <a:ext cx="2451215" cy="3801539"/>
            <a:chOff x="3250233" y="1660831"/>
            <a:chExt cx="2451215" cy="38015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DAB806-F24A-0366-8723-EE3089CB47CB}"/>
                </a:ext>
              </a:extLst>
            </p:cNvPr>
            <p:cNvSpPr txBox="1"/>
            <p:nvPr/>
          </p:nvSpPr>
          <p:spPr>
            <a:xfrm>
              <a:off x="3789667" y="2829095"/>
              <a:ext cx="19117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Spin-1</a:t>
              </a:r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E7FB566A-8C57-6828-1C3B-65BA4D6DE4C0}"/>
                </a:ext>
              </a:extLst>
            </p:cNvPr>
            <p:cNvSpPr/>
            <p:nvPr/>
          </p:nvSpPr>
          <p:spPr>
            <a:xfrm>
              <a:off x="3250233" y="1660831"/>
              <a:ext cx="503119" cy="3801539"/>
            </a:xfrm>
            <a:prstGeom prst="rightBrace">
              <a:avLst>
                <a:gd name="adj1" fmla="val 8333"/>
                <a:gd name="adj2" fmla="val 4248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CDAB84-774D-6177-B87B-A437F6A717E1}"/>
              </a:ext>
            </a:extLst>
          </p:cNvPr>
          <p:cNvGrpSpPr/>
          <p:nvPr/>
        </p:nvGrpSpPr>
        <p:grpSpPr>
          <a:xfrm>
            <a:off x="2722780" y="5462370"/>
            <a:ext cx="2833193" cy="1359770"/>
            <a:chOff x="2722780" y="5462370"/>
            <a:chExt cx="2833193" cy="13597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0AF904-6096-D635-34D7-B7217D43DAD5}"/>
                </a:ext>
              </a:extLst>
            </p:cNvPr>
            <p:cNvSpPr txBox="1"/>
            <p:nvPr/>
          </p:nvSpPr>
          <p:spPr>
            <a:xfrm>
              <a:off x="3644192" y="5462370"/>
              <a:ext cx="19117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Spin-0</a:t>
              </a:r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1EC02334-31BD-0151-FFB9-0FB0EB0B66D8}"/>
                </a:ext>
              </a:extLst>
            </p:cNvPr>
            <p:cNvSpPr/>
            <p:nvPr/>
          </p:nvSpPr>
          <p:spPr>
            <a:xfrm>
              <a:off x="2722780" y="5542180"/>
              <a:ext cx="811144" cy="1279960"/>
            </a:xfrm>
            <a:prstGeom prst="rightBrace">
              <a:avLst>
                <a:gd name="adj1" fmla="val 8333"/>
                <a:gd name="adj2" fmla="val 35117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3B9AA2-1807-C7EB-8CC6-643957CEBB62}"/>
              </a:ext>
            </a:extLst>
          </p:cNvPr>
          <p:cNvGrpSpPr/>
          <p:nvPr/>
        </p:nvGrpSpPr>
        <p:grpSpPr>
          <a:xfrm>
            <a:off x="9710303" y="1696402"/>
            <a:ext cx="2481697" cy="5125737"/>
            <a:chOff x="9710303" y="1696402"/>
            <a:chExt cx="2481697" cy="51257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4AFA35-8737-F45B-C08E-E921C8C0C3BE}"/>
                </a:ext>
              </a:extLst>
            </p:cNvPr>
            <p:cNvSpPr txBox="1"/>
            <p:nvPr/>
          </p:nvSpPr>
          <p:spPr>
            <a:xfrm>
              <a:off x="10280219" y="3013501"/>
              <a:ext cx="19117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Spin-½</a:t>
              </a:r>
            </a:p>
          </p:txBody>
        </p: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BBE2B778-3DBE-CD85-325A-A543BAAE551A}"/>
                </a:ext>
              </a:extLst>
            </p:cNvPr>
            <p:cNvSpPr/>
            <p:nvPr/>
          </p:nvSpPr>
          <p:spPr>
            <a:xfrm>
              <a:off x="9710303" y="1696402"/>
              <a:ext cx="503119" cy="5125737"/>
            </a:xfrm>
            <a:prstGeom prst="rightBrace">
              <a:avLst>
                <a:gd name="adj1" fmla="val 8333"/>
                <a:gd name="adj2" fmla="val 3847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518FAF-BC6B-86F3-1A33-D0DB7EED73FA}"/>
              </a:ext>
            </a:extLst>
          </p:cNvPr>
          <p:cNvSpPr txBox="1"/>
          <p:nvPr/>
        </p:nvSpPr>
        <p:spPr>
          <a:xfrm>
            <a:off x="3488652" y="3493809"/>
            <a:ext cx="2301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>
                <a:solidFill>
                  <a:srgbClr val="00B050"/>
                </a:solidFill>
              </a:rPr>
              <a:t>VECTORS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66A8E-AE96-3F34-0730-44F6E47D9426}"/>
              </a:ext>
            </a:extLst>
          </p:cNvPr>
          <p:cNvSpPr txBox="1"/>
          <p:nvPr/>
        </p:nvSpPr>
        <p:spPr>
          <a:xfrm>
            <a:off x="3398224" y="6094594"/>
            <a:ext cx="2301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>
                <a:solidFill>
                  <a:srgbClr val="FF6600"/>
                </a:solidFill>
              </a:rPr>
              <a:t>SCALARS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6AB8B6-6E0C-8010-92C7-FC7640A8630F}"/>
              </a:ext>
            </a:extLst>
          </p:cNvPr>
          <p:cNvSpPr txBox="1"/>
          <p:nvPr/>
        </p:nvSpPr>
        <p:spPr>
          <a:xfrm>
            <a:off x="9926489" y="3787138"/>
            <a:ext cx="2301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>
                <a:solidFill>
                  <a:srgbClr val="7030A0"/>
                </a:solidFill>
              </a:rPr>
              <a:t>SPINORS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76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74"/>
    </mc:Choice>
    <mc:Fallback xmlns="">
      <p:transition spd="slow" advTm="49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9" grpId="0" animBg="1"/>
      <p:bldP spid="8" grpId="0"/>
      <p:bldP spid="11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0.2|0.3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3|3.4|4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3.1|1.6|1.6|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|1.2|1.3|4.9|4.9|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|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|0.7|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|1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7|1.3|0.5|0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3|4.5|1.5|6|5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|1.1|1.8|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2|1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6|6.1|0.9|0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4|1.4|3.7|8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5|1.9|0.9|4.2|1.5|0.6|0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6|6.1|0.9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4|1|3.7|4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4.8|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2|3.6|0.4|0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3|0.9|1.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1|1|3.1|3.8|5.7|3.6|0.8|0.7|0.8|0.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6|2.7|6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|1|2.8|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0.6|0.6|0.6|0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4.6|5.8|1.6|2|1.1|1|1.9|10.6|2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.2|2|0.8|1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6|0.6|0.6|0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0.5|0.4|0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4.7|16.2|2.1|2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.7|2.4|1.1|3.5|1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.8|3|1.6|0.9|1.2|9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9|1.1|2.2|1.4|2|1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3|3.4|4.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5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1|5|2.4|1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1590</Words>
  <Application>Microsoft Office PowerPoint</Application>
  <PresentationFormat>Widescreen</PresentationFormat>
  <Paragraphs>540</Paragraphs>
  <Slides>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</cp:revision>
  <dcterms:created xsi:type="dcterms:W3CDTF">2022-12-13T04:20:56Z</dcterms:created>
  <dcterms:modified xsi:type="dcterms:W3CDTF">2022-12-13T04:21:53Z</dcterms:modified>
</cp:coreProperties>
</file>